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  <p:sldMasterId id="2147483684" r:id="rId3"/>
    <p:sldMasterId id="2147483698" r:id="rId4"/>
  </p:sldMasterIdLst>
  <p:notesMasterIdLst>
    <p:notesMasterId r:id="rId35"/>
  </p:notesMasterIdLst>
  <p:sldIdLst>
    <p:sldId id="256" r:id="rId5"/>
    <p:sldId id="321" r:id="rId6"/>
    <p:sldId id="299" r:id="rId7"/>
    <p:sldId id="300" r:id="rId8"/>
    <p:sldId id="301" r:id="rId9"/>
    <p:sldId id="302" r:id="rId10"/>
    <p:sldId id="303" r:id="rId11"/>
    <p:sldId id="338" r:id="rId12"/>
    <p:sldId id="333" r:id="rId13"/>
    <p:sldId id="316" r:id="rId14"/>
    <p:sldId id="334" r:id="rId15"/>
    <p:sldId id="335" r:id="rId16"/>
    <p:sldId id="336" r:id="rId17"/>
    <p:sldId id="317" r:id="rId18"/>
    <p:sldId id="318" r:id="rId19"/>
    <p:sldId id="319" r:id="rId20"/>
    <p:sldId id="332" r:id="rId21"/>
    <p:sldId id="297" r:id="rId22"/>
    <p:sldId id="322" r:id="rId23"/>
    <p:sldId id="323" r:id="rId24"/>
    <p:sldId id="306" r:id="rId25"/>
    <p:sldId id="324" r:id="rId26"/>
    <p:sldId id="326" r:id="rId27"/>
    <p:sldId id="329" r:id="rId28"/>
    <p:sldId id="327" r:id="rId29"/>
    <p:sldId id="328" r:id="rId30"/>
    <p:sldId id="325" r:id="rId31"/>
    <p:sldId id="337" r:id="rId32"/>
    <p:sldId id="331" r:id="rId33"/>
    <p:sldId id="31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  <p:cmAuthor id="2" name="Suurmond, Robert (MW)" initials="RSU" lastIdx="1" clrIdx="1">
    <p:extLst>
      <p:ext uri="{19B8F6BF-5375-455C-9EA6-DF929625EA0E}">
        <p15:presenceInfo xmlns:p15="http://schemas.microsoft.com/office/powerpoint/2012/main" userId="Suurmond, Robert (MW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7E4"/>
    <a:srgbClr val="E05329"/>
    <a:srgbClr val="151D37"/>
    <a:srgbClr val="43AFC9"/>
    <a:srgbClr val="EAEAEA"/>
    <a:srgbClr val="D9D9D9"/>
    <a:srgbClr val="79C7D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4"/>
    <p:restoredTop sz="89762" autoAdjust="0"/>
  </p:normalViewPr>
  <p:slideViewPr>
    <p:cSldViewPr snapToGrid="0" snapToObjects="1">
      <p:cViewPr varScale="1">
        <p:scale>
          <a:sx n="75" d="100"/>
          <a:sy n="75" d="100"/>
        </p:scale>
        <p:origin x="72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06T09:29:17.636" idx="1">
    <p:pos x="5130" y="138"/>
    <p:text>Change the picture on this slides to something related to negotiation or international trade.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60A630B1-4C25-4FF4-AA20-AA46D13104B3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sz="2800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63D25B59-5769-4EAB-8078-E58157725029}">
      <dgm:prSet custT="1"/>
      <dgm:spPr/>
      <dgm:t>
        <a:bodyPr/>
        <a:lstStyle/>
        <a:p>
          <a:r>
            <a:rPr lang="en-US" sz="2800" dirty="0" smtClean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  <a:endParaRPr lang="en-US" sz="2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881D9CE4-D5BC-4F8A-A926-4CCD4FE558AE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4" custScaleY="99371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8" custLinFactNeighborX="958" custLinFactNeighborY="1403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8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4" custScaleY="99371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8" custLinFactNeighborX="958" custLinFactNeighborY="1403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8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2" presStyleCnt="4" custScaleY="99371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4" presStyleCnt="8" custLinFactNeighborX="958" custLinFactNeighborY="1403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5" presStyleCnt="8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3" presStyleCnt="4" custScaleY="99371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6" presStyleCnt="8" custLinFactNeighborX="958" custLinFactNeighborY="1403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7" presStyleCnt="8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3" destOrd="0" parTransId="{7D16931E-0974-42E6-91E9-9169CBB9EC37}" sibTransId="{BFEBB2C2-6657-44DA-B97E-F5D778775B0E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2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4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5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6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4A70E8-8E1A-4760-81C8-B99AECF27D68}" type="doc">
      <dgm:prSet loTypeId="urn:microsoft.com/office/officeart/2005/8/layout/h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49063E-60D7-4A4A-BFF5-EACC67EDEA47}">
      <dgm:prSet phldrT="[Text]"/>
      <dgm:spPr/>
      <dgm:t>
        <a:bodyPr/>
        <a:lstStyle/>
        <a:p>
          <a:r>
            <a:rPr lang="en-US" dirty="0"/>
            <a:t>Graduates</a:t>
          </a:r>
        </a:p>
      </dgm:t>
    </dgm:pt>
    <dgm:pt modelId="{ECFA2C45-E571-4D7A-A519-DFF095C75B6D}" type="parTrans" cxnId="{A8D01CC8-93B0-4695-B725-2D980BE84594}">
      <dgm:prSet/>
      <dgm:spPr/>
      <dgm:t>
        <a:bodyPr/>
        <a:lstStyle/>
        <a:p>
          <a:endParaRPr lang="en-US"/>
        </a:p>
      </dgm:t>
    </dgm:pt>
    <dgm:pt modelId="{8A856D21-C11C-4ADA-81BE-3951B3858024}" type="sibTrans" cxnId="{A8D01CC8-93B0-4695-B725-2D980BE84594}">
      <dgm:prSet/>
      <dgm:spPr/>
      <dgm:t>
        <a:bodyPr/>
        <a:lstStyle/>
        <a:p>
          <a:endParaRPr lang="en-US"/>
        </a:p>
      </dgm:t>
    </dgm:pt>
    <dgm:pt modelId="{22E21185-F3D5-473D-BCE7-F6217E344CA6}">
      <dgm:prSet phldrT="[Text]"/>
      <dgm:spPr>
        <a:solidFill>
          <a:srgbClr val="43AFC9"/>
        </a:solidFill>
        <a:ln>
          <a:solidFill>
            <a:srgbClr val="43AFC9"/>
          </a:solidFill>
        </a:ln>
      </dgm:spPr>
      <dgm:t>
        <a:bodyPr/>
        <a:lstStyle/>
        <a:p>
          <a:r>
            <a:rPr lang="en-US" b="1" dirty="0"/>
            <a:t>352 graduates in 5 years</a:t>
          </a:r>
          <a:endParaRPr lang="en-US" dirty="0"/>
        </a:p>
      </dgm:t>
    </dgm:pt>
    <dgm:pt modelId="{14E43673-77E3-452F-A546-8DDC16228A7E}" type="parTrans" cxnId="{A195C464-8FB0-4902-94B3-10F4A213E872}">
      <dgm:prSet/>
      <dgm:spPr/>
      <dgm:t>
        <a:bodyPr/>
        <a:lstStyle/>
        <a:p>
          <a:endParaRPr lang="en-US"/>
        </a:p>
      </dgm:t>
    </dgm:pt>
    <dgm:pt modelId="{FB03B900-D198-4A1B-9B74-292D1DE348EA}" type="sibTrans" cxnId="{A195C464-8FB0-4902-94B3-10F4A213E872}">
      <dgm:prSet/>
      <dgm:spPr/>
      <dgm:t>
        <a:bodyPr/>
        <a:lstStyle/>
        <a:p>
          <a:endParaRPr lang="en-US"/>
        </a:p>
      </dgm:t>
    </dgm:pt>
    <dgm:pt modelId="{2ED7016A-EEAE-4C42-B4D3-D77992CD9508}">
      <dgm:prSet phldrT="[Text]"/>
      <dgm:spPr/>
      <dgm:t>
        <a:bodyPr/>
        <a:lstStyle/>
        <a:p>
          <a:r>
            <a:rPr lang="en-US" dirty="0"/>
            <a:t>Function</a:t>
          </a:r>
        </a:p>
      </dgm:t>
    </dgm:pt>
    <dgm:pt modelId="{7FF9F1B1-A5A5-4715-BC72-AFCA82959A21}" type="parTrans" cxnId="{8BBBBF35-05F9-4568-8D24-8741408F5183}">
      <dgm:prSet/>
      <dgm:spPr/>
      <dgm:t>
        <a:bodyPr/>
        <a:lstStyle/>
        <a:p>
          <a:endParaRPr lang="en-US"/>
        </a:p>
      </dgm:t>
    </dgm:pt>
    <dgm:pt modelId="{E912459C-12A7-4AF7-8BEF-8964AE72377A}" type="sibTrans" cxnId="{8BBBBF35-05F9-4568-8D24-8741408F5183}">
      <dgm:prSet/>
      <dgm:spPr/>
      <dgm:t>
        <a:bodyPr/>
        <a:lstStyle/>
        <a:p>
          <a:endParaRPr lang="en-US"/>
        </a:p>
      </dgm:t>
    </dgm:pt>
    <dgm:pt modelId="{7BF7A9A8-41A4-4947-B7BA-9A2AC35EFF55}">
      <dgm:prSet phldrT="[Text]"/>
      <dgm:spPr>
        <a:solidFill>
          <a:srgbClr val="79C7D9"/>
        </a:solidFill>
        <a:ln>
          <a:solidFill>
            <a:srgbClr val="79C7D9"/>
          </a:solidFill>
        </a:ln>
      </dgm:spPr>
      <dgm:t>
        <a:bodyPr/>
        <a:lstStyle/>
        <a:p>
          <a:r>
            <a:rPr lang="en-US" b="1" dirty="0"/>
            <a:t>Supply Chain Manager</a:t>
          </a:r>
          <a:endParaRPr lang="en-US" dirty="0"/>
        </a:p>
      </dgm:t>
    </dgm:pt>
    <dgm:pt modelId="{1AD65FDA-3393-4D2F-A566-481899D439FB}" type="parTrans" cxnId="{233DCBD0-DC0E-4F38-9D73-7EA2F4EA8792}">
      <dgm:prSet/>
      <dgm:spPr/>
      <dgm:t>
        <a:bodyPr/>
        <a:lstStyle/>
        <a:p>
          <a:endParaRPr lang="en-US"/>
        </a:p>
      </dgm:t>
    </dgm:pt>
    <dgm:pt modelId="{681568A4-E06B-4AA7-90C1-A76C451C92B9}" type="sibTrans" cxnId="{233DCBD0-DC0E-4F38-9D73-7EA2F4EA8792}">
      <dgm:prSet/>
      <dgm:spPr/>
      <dgm:t>
        <a:bodyPr/>
        <a:lstStyle/>
        <a:p>
          <a:endParaRPr lang="en-US"/>
        </a:p>
      </dgm:t>
    </dgm:pt>
    <dgm:pt modelId="{DFFE10E0-2CBC-499A-A846-12D1BA977D1B}">
      <dgm:prSet phldrT="[Text]"/>
      <dgm:spPr/>
      <dgm:t>
        <a:bodyPr/>
        <a:lstStyle/>
        <a:p>
          <a:r>
            <a:rPr lang="en-US" dirty="0"/>
            <a:t>Companies</a:t>
          </a:r>
        </a:p>
      </dgm:t>
    </dgm:pt>
    <dgm:pt modelId="{1F153B44-FEF8-40D7-8248-B9CF21EB3451}" type="parTrans" cxnId="{52E4D370-108F-4682-99D7-0D9FF9D0148D}">
      <dgm:prSet/>
      <dgm:spPr/>
      <dgm:t>
        <a:bodyPr/>
        <a:lstStyle/>
        <a:p>
          <a:endParaRPr lang="en-US"/>
        </a:p>
      </dgm:t>
    </dgm:pt>
    <dgm:pt modelId="{EB4F8610-72A0-41A1-8EBB-F8CBDCEDDFDB}" type="sibTrans" cxnId="{52E4D370-108F-4682-99D7-0D9FF9D0148D}">
      <dgm:prSet/>
      <dgm:spPr/>
      <dgm:t>
        <a:bodyPr/>
        <a:lstStyle/>
        <a:p>
          <a:endParaRPr lang="en-US"/>
        </a:p>
      </dgm:t>
    </dgm:pt>
    <dgm:pt modelId="{E7C413D4-398A-4794-9F41-D9F859470288}">
      <dgm:prSet/>
      <dgm:spPr>
        <a:solidFill>
          <a:srgbClr val="43AFC9"/>
        </a:solidFill>
        <a:ln>
          <a:solidFill>
            <a:srgbClr val="43AFC9"/>
          </a:solidFill>
        </a:ln>
      </dgm:spPr>
      <dgm:t>
        <a:bodyPr/>
        <a:lstStyle/>
        <a:p>
          <a:r>
            <a:rPr lang="en-US" b="1" dirty="0"/>
            <a:t>Employed in 11 countries</a:t>
          </a:r>
        </a:p>
      </dgm:t>
    </dgm:pt>
    <dgm:pt modelId="{68197FD0-EFC6-4D69-AC4D-B93EB6269D99}" type="parTrans" cxnId="{F29DAB63-A8CF-4861-B9DA-5F1DAD2C79BC}">
      <dgm:prSet/>
      <dgm:spPr/>
      <dgm:t>
        <a:bodyPr/>
        <a:lstStyle/>
        <a:p>
          <a:endParaRPr lang="en-US"/>
        </a:p>
      </dgm:t>
    </dgm:pt>
    <dgm:pt modelId="{564C4906-F369-4109-9A61-94BB59F414A1}" type="sibTrans" cxnId="{F29DAB63-A8CF-4861-B9DA-5F1DAD2C79BC}">
      <dgm:prSet/>
      <dgm:spPr/>
      <dgm:t>
        <a:bodyPr/>
        <a:lstStyle/>
        <a:p>
          <a:endParaRPr lang="en-US"/>
        </a:p>
      </dgm:t>
    </dgm:pt>
    <dgm:pt modelId="{17930B40-D5F8-4B70-90BA-DFC543F48CB7}">
      <dgm:prSet/>
      <dgm:spPr>
        <a:solidFill>
          <a:srgbClr val="79C7D9"/>
        </a:solidFill>
        <a:ln>
          <a:solidFill>
            <a:srgbClr val="79C7D9"/>
          </a:solidFill>
        </a:ln>
      </dgm:spPr>
      <dgm:t>
        <a:bodyPr/>
        <a:lstStyle/>
        <a:p>
          <a:r>
            <a:rPr lang="en-US" b="1"/>
            <a:t>Consultant</a:t>
          </a:r>
          <a:endParaRPr lang="en-US" b="1" dirty="0"/>
        </a:p>
      </dgm:t>
    </dgm:pt>
    <dgm:pt modelId="{675EB467-F453-4AA3-808B-81D115C683D5}" type="parTrans" cxnId="{151D8D36-CFB3-4BBC-9CF5-D37349076039}">
      <dgm:prSet/>
      <dgm:spPr/>
      <dgm:t>
        <a:bodyPr/>
        <a:lstStyle/>
        <a:p>
          <a:endParaRPr lang="en-US"/>
        </a:p>
      </dgm:t>
    </dgm:pt>
    <dgm:pt modelId="{B461C0B4-6058-434D-A9E0-CB9383B5D2FE}" type="sibTrans" cxnId="{151D8D36-CFB3-4BBC-9CF5-D37349076039}">
      <dgm:prSet/>
      <dgm:spPr/>
      <dgm:t>
        <a:bodyPr/>
        <a:lstStyle/>
        <a:p>
          <a:endParaRPr lang="en-US"/>
        </a:p>
      </dgm:t>
    </dgm:pt>
    <dgm:pt modelId="{3CF81CA6-4CCB-43F2-A99B-670D9AA2AA7E}">
      <dgm:prSet/>
      <dgm:spPr>
        <a:solidFill>
          <a:srgbClr val="79C7D9"/>
        </a:solidFill>
        <a:ln>
          <a:solidFill>
            <a:srgbClr val="79C7D9"/>
          </a:solidFill>
        </a:ln>
      </dgm:spPr>
      <dgm:t>
        <a:bodyPr/>
        <a:lstStyle/>
        <a:p>
          <a:r>
            <a:rPr lang="en-US" b="1"/>
            <a:t>Market Analyst</a:t>
          </a:r>
          <a:endParaRPr lang="en-US" b="1" dirty="0"/>
        </a:p>
      </dgm:t>
    </dgm:pt>
    <dgm:pt modelId="{F5A92EFE-02AF-4427-8259-7D0A761157B7}" type="parTrans" cxnId="{B8C88F36-367A-4F5A-866B-8BC09A8104FA}">
      <dgm:prSet/>
      <dgm:spPr/>
      <dgm:t>
        <a:bodyPr/>
        <a:lstStyle/>
        <a:p>
          <a:endParaRPr lang="en-US"/>
        </a:p>
      </dgm:t>
    </dgm:pt>
    <dgm:pt modelId="{26612C6B-62AA-4FDB-A163-ABF5C4932AEE}" type="sibTrans" cxnId="{B8C88F36-367A-4F5A-866B-8BC09A8104FA}">
      <dgm:prSet/>
      <dgm:spPr/>
      <dgm:t>
        <a:bodyPr/>
        <a:lstStyle/>
        <a:p>
          <a:endParaRPr lang="en-US"/>
        </a:p>
      </dgm:t>
    </dgm:pt>
    <dgm:pt modelId="{4AE5C2BC-B8EB-4EBD-84AF-1111C742311E}">
      <dgm:prSet/>
      <dgm:spPr>
        <a:solidFill>
          <a:srgbClr val="79C7D9"/>
        </a:solidFill>
        <a:ln>
          <a:solidFill>
            <a:srgbClr val="79C7D9"/>
          </a:solidFill>
        </a:ln>
      </dgm:spPr>
      <dgm:t>
        <a:bodyPr/>
        <a:lstStyle/>
        <a:p>
          <a:r>
            <a:rPr lang="en-US" b="1"/>
            <a:t>Project Manager</a:t>
          </a:r>
          <a:endParaRPr lang="en-US" b="1" dirty="0"/>
        </a:p>
      </dgm:t>
    </dgm:pt>
    <dgm:pt modelId="{A88C4196-2B61-4549-8ECA-3A337FDE3BD7}" type="parTrans" cxnId="{FE42DCC7-ABC9-44F0-90AA-FC5F7BC0877D}">
      <dgm:prSet/>
      <dgm:spPr/>
      <dgm:t>
        <a:bodyPr/>
        <a:lstStyle/>
        <a:p>
          <a:endParaRPr lang="en-US"/>
        </a:p>
      </dgm:t>
    </dgm:pt>
    <dgm:pt modelId="{01B2A7E8-3E5D-458F-A1F2-2BE336834BEF}" type="sibTrans" cxnId="{FE42DCC7-ABC9-44F0-90AA-FC5F7BC0877D}">
      <dgm:prSet/>
      <dgm:spPr/>
      <dgm:t>
        <a:bodyPr/>
        <a:lstStyle/>
        <a:p>
          <a:endParaRPr lang="en-US"/>
        </a:p>
      </dgm:t>
    </dgm:pt>
    <dgm:pt modelId="{BBEF66E3-AA05-467B-A2FD-D1EEEEE26DD1}" type="pres">
      <dgm:prSet presAssocID="{FF4A70E8-8E1A-4760-81C8-B99AECF27D68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1D2BC18-BE61-4626-BC22-346C341AA480}" type="pres">
      <dgm:prSet presAssocID="{DC49063E-60D7-4A4A-BFF5-EACC67EDEA47}" presName="compositeNode" presStyleCnt="0">
        <dgm:presLayoutVars>
          <dgm:bulletEnabled val="1"/>
        </dgm:presLayoutVars>
      </dgm:prSet>
      <dgm:spPr/>
    </dgm:pt>
    <dgm:pt modelId="{A9CEEDD0-8491-450B-BC1E-5103619F49E9}" type="pres">
      <dgm:prSet presAssocID="{DC49063E-60D7-4A4A-BFF5-EACC67EDEA47}" presName="image" presStyleLbl="fgImgPlace1" presStyleIdx="0" presStyleCnt="3"/>
      <dgm:spPr/>
    </dgm:pt>
    <dgm:pt modelId="{7922D388-5BE1-4317-9197-54C804AA8A24}" type="pres">
      <dgm:prSet presAssocID="{DC49063E-60D7-4A4A-BFF5-EACC67EDEA4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4C238-FE9C-41C9-9609-BBCEAA2B8607}" type="pres">
      <dgm:prSet presAssocID="{DC49063E-60D7-4A4A-BFF5-EACC67EDEA47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518E8-2E48-4902-A611-AB71601ED215}" type="pres">
      <dgm:prSet presAssocID="{8A856D21-C11C-4ADA-81BE-3951B3858024}" presName="sibTrans" presStyleCnt="0"/>
      <dgm:spPr/>
    </dgm:pt>
    <dgm:pt modelId="{32A917D8-2AD1-478B-9AD8-6F04D4F1E756}" type="pres">
      <dgm:prSet presAssocID="{2ED7016A-EEAE-4C42-B4D3-D77992CD9508}" presName="compositeNode" presStyleCnt="0">
        <dgm:presLayoutVars>
          <dgm:bulletEnabled val="1"/>
        </dgm:presLayoutVars>
      </dgm:prSet>
      <dgm:spPr/>
    </dgm:pt>
    <dgm:pt modelId="{8FB05183-5419-4B52-8937-3913B7F7504C}" type="pres">
      <dgm:prSet presAssocID="{2ED7016A-EEAE-4C42-B4D3-D77992CD9508}" presName="image" presStyleLbl="fgImgPlace1" presStyleIdx="1" presStyleCnt="3"/>
      <dgm:spPr/>
    </dgm:pt>
    <dgm:pt modelId="{B0F353EF-A0A4-4AA9-9353-94BA3AFCD3DE}" type="pres">
      <dgm:prSet presAssocID="{2ED7016A-EEAE-4C42-B4D3-D77992CD950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D0F90-CA9F-49B1-93B5-DFEE805B98CB}" type="pres">
      <dgm:prSet presAssocID="{2ED7016A-EEAE-4C42-B4D3-D77992CD9508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A6C4BC-EE9E-464E-AF52-CF3020DFB66E}" type="pres">
      <dgm:prSet presAssocID="{E912459C-12A7-4AF7-8BEF-8964AE72377A}" presName="sibTrans" presStyleCnt="0"/>
      <dgm:spPr/>
    </dgm:pt>
    <dgm:pt modelId="{BDC84576-71D5-43DB-8612-ACFD40B287F1}" type="pres">
      <dgm:prSet presAssocID="{DFFE10E0-2CBC-499A-A846-12D1BA977D1B}" presName="compositeNode" presStyleCnt="0">
        <dgm:presLayoutVars>
          <dgm:bulletEnabled val="1"/>
        </dgm:presLayoutVars>
      </dgm:prSet>
      <dgm:spPr/>
    </dgm:pt>
    <dgm:pt modelId="{49BABD8C-7867-40A1-ACAE-EEA748599D77}" type="pres">
      <dgm:prSet presAssocID="{DFFE10E0-2CBC-499A-A846-12D1BA977D1B}" presName="image" presStyleLbl="fgImgPlace1" presStyleIdx="2" presStyleCnt="3"/>
      <dgm:spPr/>
    </dgm:pt>
    <dgm:pt modelId="{67197B7E-F8B9-49E9-9D9A-FE485276083B}" type="pres">
      <dgm:prSet presAssocID="{DFFE10E0-2CBC-499A-A846-12D1BA977D1B}" presName="childNode" presStyleLbl="node1" presStyleIdx="2" presStyleCnt="3">
        <dgm:presLayoutVars>
          <dgm:bulletEnabled val="1"/>
        </dgm:presLayoutVars>
      </dgm:prSet>
      <dgm:spPr>
        <a:solidFill>
          <a:srgbClr val="9FD7E4"/>
        </a:solidFill>
        <a:ln>
          <a:solidFill>
            <a:srgbClr val="9FD7E4"/>
          </a:solidFill>
        </a:ln>
      </dgm:spPr>
      <dgm:t>
        <a:bodyPr/>
        <a:lstStyle/>
        <a:p>
          <a:endParaRPr lang="en-US"/>
        </a:p>
      </dgm:t>
    </dgm:pt>
    <dgm:pt modelId="{C0E82BF7-CD6B-4CC4-8E3D-E0D4153A0D86}" type="pres">
      <dgm:prSet presAssocID="{DFFE10E0-2CBC-499A-A846-12D1BA977D1B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64597A1-12BF-43B5-BD0D-F6D4F8B44A9C}" type="presOf" srcId="{DC49063E-60D7-4A4A-BFF5-EACC67EDEA47}" destId="{9924C238-FE9C-41C9-9609-BBCEAA2B8607}" srcOrd="0" destOrd="0" presId="urn:microsoft.com/office/officeart/2005/8/layout/hList2"/>
    <dgm:cxn modelId="{A195C464-8FB0-4902-94B3-10F4A213E872}" srcId="{DC49063E-60D7-4A4A-BFF5-EACC67EDEA47}" destId="{22E21185-F3D5-473D-BCE7-F6217E344CA6}" srcOrd="0" destOrd="0" parTransId="{14E43673-77E3-452F-A546-8DDC16228A7E}" sibTransId="{FB03B900-D198-4A1B-9B74-292D1DE348EA}"/>
    <dgm:cxn modelId="{FE42DCC7-ABC9-44F0-90AA-FC5F7BC0877D}" srcId="{2ED7016A-EEAE-4C42-B4D3-D77992CD9508}" destId="{4AE5C2BC-B8EB-4EBD-84AF-1111C742311E}" srcOrd="3" destOrd="0" parTransId="{A88C4196-2B61-4549-8ECA-3A337FDE3BD7}" sibTransId="{01B2A7E8-3E5D-458F-A1F2-2BE336834BEF}"/>
    <dgm:cxn modelId="{C7A007A1-0C19-4958-A7B3-A8547FD319C9}" type="presOf" srcId="{2ED7016A-EEAE-4C42-B4D3-D77992CD9508}" destId="{652D0F90-CA9F-49B1-93B5-DFEE805B98CB}" srcOrd="0" destOrd="0" presId="urn:microsoft.com/office/officeart/2005/8/layout/hList2"/>
    <dgm:cxn modelId="{E7DCF839-8D89-45A5-94F6-555B6F8B6718}" type="presOf" srcId="{E7C413D4-398A-4794-9F41-D9F859470288}" destId="{7922D388-5BE1-4317-9197-54C804AA8A24}" srcOrd="0" destOrd="1" presId="urn:microsoft.com/office/officeart/2005/8/layout/hList2"/>
    <dgm:cxn modelId="{611CD8CF-A422-44B6-AACE-01AFD1BD931C}" type="presOf" srcId="{DFFE10E0-2CBC-499A-A846-12D1BA977D1B}" destId="{C0E82BF7-CD6B-4CC4-8E3D-E0D4153A0D86}" srcOrd="0" destOrd="0" presId="urn:microsoft.com/office/officeart/2005/8/layout/hList2"/>
    <dgm:cxn modelId="{AAB0FC3A-4930-428F-ABF4-CA9CD8E0AE43}" type="presOf" srcId="{22E21185-F3D5-473D-BCE7-F6217E344CA6}" destId="{7922D388-5BE1-4317-9197-54C804AA8A24}" srcOrd="0" destOrd="0" presId="urn:microsoft.com/office/officeart/2005/8/layout/hList2"/>
    <dgm:cxn modelId="{ADEF252F-3131-4F3F-A43A-CA50AD6B06BF}" type="presOf" srcId="{4AE5C2BC-B8EB-4EBD-84AF-1111C742311E}" destId="{B0F353EF-A0A4-4AA9-9353-94BA3AFCD3DE}" srcOrd="0" destOrd="3" presId="urn:microsoft.com/office/officeart/2005/8/layout/hList2"/>
    <dgm:cxn modelId="{A8D01CC8-93B0-4695-B725-2D980BE84594}" srcId="{FF4A70E8-8E1A-4760-81C8-B99AECF27D68}" destId="{DC49063E-60D7-4A4A-BFF5-EACC67EDEA47}" srcOrd="0" destOrd="0" parTransId="{ECFA2C45-E571-4D7A-A519-DFF095C75B6D}" sibTransId="{8A856D21-C11C-4ADA-81BE-3951B3858024}"/>
    <dgm:cxn modelId="{151D8D36-CFB3-4BBC-9CF5-D37349076039}" srcId="{2ED7016A-EEAE-4C42-B4D3-D77992CD9508}" destId="{17930B40-D5F8-4B70-90BA-DFC543F48CB7}" srcOrd="1" destOrd="0" parTransId="{675EB467-F453-4AA3-808B-81D115C683D5}" sibTransId="{B461C0B4-6058-434D-A9E0-CB9383B5D2FE}"/>
    <dgm:cxn modelId="{22AE42CC-D9BD-47A2-B9F2-D2AAADC51062}" type="presOf" srcId="{17930B40-D5F8-4B70-90BA-DFC543F48CB7}" destId="{B0F353EF-A0A4-4AA9-9353-94BA3AFCD3DE}" srcOrd="0" destOrd="1" presId="urn:microsoft.com/office/officeart/2005/8/layout/hList2"/>
    <dgm:cxn modelId="{233DCBD0-DC0E-4F38-9D73-7EA2F4EA8792}" srcId="{2ED7016A-EEAE-4C42-B4D3-D77992CD9508}" destId="{7BF7A9A8-41A4-4947-B7BA-9A2AC35EFF55}" srcOrd="0" destOrd="0" parTransId="{1AD65FDA-3393-4D2F-A566-481899D439FB}" sibTransId="{681568A4-E06B-4AA7-90C1-A76C451C92B9}"/>
    <dgm:cxn modelId="{B3F2E9E1-F6CB-411D-9548-CD2D4D4A9E14}" type="presOf" srcId="{7BF7A9A8-41A4-4947-B7BA-9A2AC35EFF55}" destId="{B0F353EF-A0A4-4AA9-9353-94BA3AFCD3DE}" srcOrd="0" destOrd="0" presId="urn:microsoft.com/office/officeart/2005/8/layout/hList2"/>
    <dgm:cxn modelId="{C8C7F851-B86B-4B78-9F8F-4DA8ACA5F345}" type="presOf" srcId="{FF4A70E8-8E1A-4760-81C8-B99AECF27D68}" destId="{BBEF66E3-AA05-467B-A2FD-D1EEEEE26DD1}" srcOrd="0" destOrd="0" presId="urn:microsoft.com/office/officeart/2005/8/layout/hList2"/>
    <dgm:cxn modelId="{52E4D370-108F-4682-99D7-0D9FF9D0148D}" srcId="{FF4A70E8-8E1A-4760-81C8-B99AECF27D68}" destId="{DFFE10E0-2CBC-499A-A846-12D1BA977D1B}" srcOrd="2" destOrd="0" parTransId="{1F153B44-FEF8-40D7-8248-B9CF21EB3451}" sibTransId="{EB4F8610-72A0-41A1-8EBB-F8CBDCEDDFDB}"/>
    <dgm:cxn modelId="{E1C58B78-B09A-4391-A8CC-BFC3D15E7DE5}" type="presOf" srcId="{3CF81CA6-4CCB-43F2-A99B-670D9AA2AA7E}" destId="{B0F353EF-A0A4-4AA9-9353-94BA3AFCD3DE}" srcOrd="0" destOrd="2" presId="urn:microsoft.com/office/officeart/2005/8/layout/hList2"/>
    <dgm:cxn modelId="{8BBBBF35-05F9-4568-8D24-8741408F5183}" srcId="{FF4A70E8-8E1A-4760-81C8-B99AECF27D68}" destId="{2ED7016A-EEAE-4C42-B4D3-D77992CD9508}" srcOrd="1" destOrd="0" parTransId="{7FF9F1B1-A5A5-4715-BC72-AFCA82959A21}" sibTransId="{E912459C-12A7-4AF7-8BEF-8964AE72377A}"/>
    <dgm:cxn modelId="{F29DAB63-A8CF-4861-B9DA-5F1DAD2C79BC}" srcId="{DC49063E-60D7-4A4A-BFF5-EACC67EDEA47}" destId="{E7C413D4-398A-4794-9F41-D9F859470288}" srcOrd="1" destOrd="0" parTransId="{68197FD0-EFC6-4D69-AC4D-B93EB6269D99}" sibTransId="{564C4906-F369-4109-9A61-94BB59F414A1}"/>
    <dgm:cxn modelId="{B8C88F36-367A-4F5A-866B-8BC09A8104FA}" srcId="{2ED7016A-EEAE-4C42-B4D3-D77992CD9508}" destId="{3CF81CA6-4CCB-43F2-A99B-670D9AA2AA7E}" srcOrd="2" destOrd="0" parTransId="{F5A92EFE-02AF-4427-8259-7D0A761157B7}" sibTransId="{26612C6B-62AA-4FDB-A163-ABF5C4932AEE}"/>
    <dgm:cxn modelId="{F741EC75-3DB8-4663-8D87-B301177C7075}" type="presParOf" srcId="{BBEF66E3-AA05-467B-A2FD-D1EEEEE26DD1}" destId="{A1D2BC18-BE61-4626-BC22-346C341AA480}" srcOrd="0" destOrd="0" presId="urn:microsoft.com/office/officeart/2005/8/layout/hList2"/>
    <dgm:cxn modelId="{75D3CD73-7ACC-48BD-BE14-C38BC5B6F6B6}" type="presParOf" srcId="{A1D2BC18-BE61-4626-BC22-346C341AA480}" destId="{A9CEEDD0-8491-450B-BC1E-5103619F49E9}" srcOrd="0" destOrd="0" presId="urn:microsoft.com/office/officeart/2005/8/layout/hList2"/>
    <dgm:cxn modelId="{24E0AFE9-AE42-4AA6-98A9-4BF7E6573AA0}" type="presParOf" srcId="{A1D2BC18-BE61-4626-BC22-346C341AA480}" destId="{7922D388-5BE1-4317-9197-54C804AA8A24}" srcOrd="1" destOrd="0" presId="urn:microsoft.com/office/officeart/2005/8/layout/hList2"/>
    <dgm:cxn modelId="{9F4A7803-A808-4A04-9256-9DB6F104E77C}" type="presParOf" srcId="{A1D2BC18-BE61-4626-BC22-346C341AA480}" destId="{9924C238-FE9C-41C9-9609-BBCEAA2B8607}" srcOrd="2" destOrd="0" presId="urn:microsoft.com/office/officeart/2005/8/layout/hList2"/>
    <dgm:cxn modelId="{A42A46D5-6B72-4A5B-865C-16EE564A66EE}" type="presParOf" srcId="{BBEF66E3-AA05-467B-A2FD-D1EEEEE26DD1}" destId="{D38518E8-2E48-4902-A611-AB71601ED215}" srcOrd="1" destOrd="0" presId="urn:microsoft.com/office/officeart/2005/8/layout/hList2"/>
    <dgm:cxn modelId="{AB905BA4-8C99-481A-99D1-EDB774B27BC6}" type="presParOf" srcId="{BBEF66E3-AA05-467B-A2FD-D1EEEEE26DD1}" destId="{32A917D8-2AD1-478B-9AD8-6F04D4F1E756}" srcOrd="2" destOrd="0" presId="urn:microsoft.com/office/officeart/2005/8/layout/hList2"/>
    <dgm:cxn modelId="{FB096665-D164-43C4-9EAB-182A5FF4349A}" type="presParOf" srcId="{32A917D8-2AD1-478B-9AD8-6F04D4F1E756}" destId="{8FB05183-5419-4B52-8937-3913B7F7504C}" srcOrd="0" destOrd="0" presId="urn:microsoft.com/office/officeart/2005/8/layout/hList2"/>
    <dgm:cxn modelId="{1116D085-F7FD-4CF3-89F2-FD404F0A5D62}" type="presParOf" srcId="{32A917D8-2AD1-478B-9AD8-6F04D4F1E756}" destId="{B0F353EF-A0A4-4AA9-9353-94BA3AFCD3DE}" srcOrd="1" destOrd="0" presId="urn:microsoft.com/office/officeart/2005/8/layout/hList2"/>
    <dgm:cxn modelId="{4CB9A488-E354-4A9B-BB54-6214B1D01E4C}" type="presParOf" srcId="{32A917D8-2AD1-478B-9AD8-6F04D4F1E756}" destId="{652D0F90-CA9F-49B1-93B5-DFEE805B98CB}" srcOrd="2" destOrd="0" presId="urn:microsoft.com/office/officeart/2005/8/layout/hList2"/>
    <dgm:cxn modelId="{DE29213E-6154-4AA9-B5A6-1271416E86D7}" type="presParOf" srcId="{BBEF66E3-AA05-467B-A2FD-D1EEEEE26DD1}" destId="{88A6C4BC-EE9E-464E-AF52-CF3020DFB66E}" srcOrd="3" destOrd="0" presId="urn:microsoft.com/office/officeart/2005/8/layout/hList2"/>
    <dgm:cxn modelId="{3A2DA33B-DB3F-4CD2-AAB4-690AE4789A78}" type="presParOf" srcId="{BBEF66E3-AA05-467B-A2FD-D1EEEEE26DD1}" destId="{BDC84576-71D5-43DB-8612-ACFD40B287F1}" srcOrd="4" destOrd="0" presId="urn:microsoft.com/office/officeart/2005/8/layout/hList2"/>
    <dgm:cxn modelId="{033BC2A0-7C69-488C-9C8D-068EC244FF57}" type="presParOf" srcId="{BDC84576-71D5-43DB-8612-ACFD40B287F1}" destId="{49BABD8C-7867-40A1-ACAE-EEA748599D77}" srcOrd="0" destOrd="0" presId="urn:microsoft.com/office/officeart/2005/8/layout/hList2"/>
    <dgm:cxn modelId="{78516A38-237D-4716-9E59-A055F02D66C2}" type="presParOf" srcId="{BDC84576-71D5-43DB-8612-ACFD40B287F1}" destId="{67197B7E-F8B9-49E9-9D9A-FE485276083B}" srcOrd="1" destOrd="0" presId="urn:microsoft.com/office/officeart/2005/8/layout/hList2"/>
    <dgm:cxn modelId="{66353DBD-AF89-4F62-86C9-B570286FE2D1}" type="presParOf" srcId="{BDC84576-71D5-43DB-8612-ACFD40B287F1}" destId="{C0E82BF7-CD6B-4CC4-8E3D-E0D4153A0D8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2983" y="202371"/>
          <a:ext cx="2366571" cy="32923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7" tIns="330200" rIns="184507" bIns="33020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What are we about?</a:t>
          </a:r>
        </a:p>
      </dsp:txBody>
      <dsp:txXfrm>
        <a:off x="2983" y="1453468"/>
        <a:ext cx="2366571" cy="1975416"/>
      </dsp:txXfrm>
    </dsp:sp>
    <dsp:sp modelId="{A27FE078-ED67-401B-90FF-F14D62CE06EE}">
      <dsp:nvSpPr>
        <dsp:cNvPr id="0" name=""/>
        <dsp:cNvSpPr/>
      </dsp:nvSpPr>
      <dsp:spPr>
        <a:xfrm>
          <a:off x="698811" y="662784"/>
          <a:ext cx="993960" cy="99396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93" tIns="12700" rIns="77493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1</a:t>
          </a:r>
        </a:p>
      </dsp:txBody>
      <dsp:txXfrm>
        <a:off x="844373" y="808346"/>
        <a:ext cx="702836" cy="702836"/>
      </dsp:txXfrm>
    </dsp:sp>
    <dsp:sp modelId="{B4DB92ED-C45B-4C3F-8C8E-7C639F65171B}">
      <dsp:nvSpPr>
        <dsp:cNvPr id="0" name=""/>
        <dsp:cNvSpPr/>
      </dsp:nvSpPr>
      <dsp:spPr>
        <a:xfrm>
          <a:off x="2983" y="3505080"/>
          <a:ext cx="2366571" cy="72"/>
        </a:xfrm>
        <a:prstGeom prst="rect">
          <a:avLst/>
        </a:prstGeom>
        <a:solidFill>
          <a:schemeClr val="accent2">
            <a:hueOff val="2357"/>
            <a:satOff val="-7545"/>
            <a:lumOff val="5378"/>
            <a:alphaOff val="0"/>
          </a:schemeClr>
        </a:solidFill>
        <a:ln w="12700" cap="flat" cmpd="sng" algn="ctr">
          <a:solidFill>
            <a:schemeClr val="accent2">
              <a:hueOff val="2357"/>
              <a:satOff val="-7545"/>
              <a:lumOff val="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2606212" y="202371"/>
          <a:ext cx="2366571" cy="3292360"/>
        </a:xfrm>
        <a:prstGeom prst="rect">
          <a:avLst/>
        </a:prstGeom>
        <a:solidFill>
          <a:schemeClr val="accent2">
            <a:tint val="40000"/>
            <a:alpha val="90000"/>
            <a:hueOff val="218439"/>
            <a:satOff val="-12728"/>
            <a:lumOff val="221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8439"/>
              <a:satOff val="-12728"/>
              <a:lumOff val="2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7" tIns="330200" rIns="184507" bIns="33020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Our </a:t>
          </a:r>
          <a:r>
            <a:rPr lang="en-US" sz="2800" kern="1200" dirty="0" err="1">
              <a:latin typeface="Calibri" panose="020F0502020204030204" pitchFamily="34" charset="0"/>
              <a:cs typeface="Calibri" panose="020F0502020204030204" pitchFamily="34" charset="0"/>
            </a:rPr>
            <a:t>Programme</a:t>
          </a: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	</a:t>
          </a:r>
        </a:p>
      </dsp:txBody>
      <dsp:txXfrm>
        <a:off x="2606212" y="1453468"/>
        <a:ext cx="2366571" cy="1975416"/>
      </dsp:txXfrm>
    </dsp:sp>
    <dsp:sp modelId="{5E5A95C2-2127-4002-B6C4-14816804AB96}">
      <dsp:nvSpPr>
        <dsp:cNvPr id="0" name=""/>
        <dsp:cNvSpPr/>
      </dsp:nvSpPr>
      <dsp:spPr>
        <a:xfrm>
          <a:off x="3302040" y="662784"/>
          <a:ext cx="993960" cy="993960"/>
        </a:xfrm>
        <a:prstGeom prst="ellipse">
          <a:avLst/>
        </a:prstGeom>
        <a:solidFill>
          <a:schemeClr val="accent2">
            <a:hueOff val="4714"/>
            <a:satOff val="-15090"/>
            <a:lumOff val="10757"/>
            <a:alphaOff val="0"/>
          </a:schemeClr>
        </a:solidFill>
        <a:ln w="12700" cap="flat" cmpd="sng" algn="ctr">
          <a:solidFill>
            <a:schemeClr val="accent2">
              <a:hueOff val="4714"/>
              <a:satOff val="-15090"/>
              <a:lumOff val="107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93" tIns="12700" rIns="77493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2</a:t>
          </a:r>
        </a:p>
      </dsp:txBody>
      <dsp:txXfrm>
        <a:off x="3447602" y="808346"/>
        <a:ext cx="702836" cy="702836"/>
      </dsp:txXfrm>
    </dsp:sp>
    <dsp:sp modelId="{B9925DEC-131B-426B-94F8-9FABE039608E}">
      <dsp:nvSpPr>
        <dsp:cNvPr id="0" name=""/>
        <dsp:cNvSpPr/>
      </dsp:nvSpPr>
      <dsp:spPr>
        <a:xfrm>
          <a:off x="2606212" y="3505080"/>
          <a:ext cx="2366571" cy="72"/>
        </a:xfrm>
        <a:prstGeom prst="rect">
          <a:avLst/>
        </a:prstGeom>
        <a:solidFill>
          <a:schemeClr val="accent2">
            <a:hueOff val="7071"/>
            <a:satOff val="-22635"/>
            <a:lumOff val="16135"/>
            <a:alphaOff val="0"/>
          </a:schemeClr>
        </a:solidFill>
        <a:ln w="12700" cap="flat" cmpd="sng" algn="ctr">
          <a:solidFill>
            <a:schemeClr val="accent2">
              <a:hueOff val="7071"/>
              <a:satOff val="-22635"/>
              <a:lumOff val="161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5209441" y="202371"/>
          <a:ext cx="2366571" cy="3292360"/>
        </a:xfrm>
        <a:prstGeom prst="rect">
          <a:avLst/>
        </a:prstGeom>
        <a:solidFill>
          <a:schemeClr val="accent2">
            <a:tint val="40000"/>
            <a:alpha val="90000"/>
            <a:hueOff val="436878"/>
            <a:satOff val="-25455"/>
            <a:lumOff val="443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36878"/>
              <a:satOff val="-25455"/>
              <a:lumOff val="4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7" tIns="330200" rIns="184507" bIns="33020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Student Profile</a:t>
          </a:r>
          <a:endParaRPr lang="en-US" sz="2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09441" y="1453468"/>
        <a:ext cx="2366571" cy="1975416"/>
      </dsp:txXfrm>
    </dsp:sp>
    <dsp:sp modelId="{52C42FFF-3FA2-4A09-8EAB-3A84EA14067D}">
      <dsp:nvSpPr>
        <dsp:cNvPr id="0" name=""/>
        <dsp:cNvSpPr/>
      </dsp:nvSpPr>
      <dsp:spPr>
        <a:xfrm>
          <a:off x="5905269" y="662784"/>
          <a:ext cx="993960" cy="993960"/>
        </a:xfrm>
        <a:prstGeom prst="ellipse">
          <a:avLst/>
        </a:prstGeom>
        <a:solidFill>
          <a:schemeClr val="accent2">
            <a:hueOff val="9427"/>
            <a:satOff val="-30180"/>
            <a:lumOff val="21513"/>
            <a:alphaOff val="0"/>
          </a:schemeClr>
        </a:solidFill>
        <a:ln w="12700" cap="flat" cmpd="sng" algn="ctr">
          <a:solidFill>
            <a:schemeClr val="accent2">
              <a:hueOff val="9427"/>
              <a:satOff val="-30180"/>
              <a:lumOff val="21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93" tIns="12700" rIns="77493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3</a:t>
          </a:r>
          <a:endParaRPr lang="en-US" sz="4800" kern="1200" dirty="0"/>
        </a:p>
      </dsp:txBody>
      <dsp:txXfrm>
        <a:off x="6050831" y="808346"/>
        <a:ext cx="702836" cy="702836"/>
      </dsp:txXfrm>
    </dsp:sp>
    <dsp:sp modelId="{606EAE72-B08E-4DF8-BCD5-30043CF1C1C7}">
      <dsp:nvSpPr>
        <dsp:cNvPr id="0" name=""/>
        <dsp:cNvSpPr/>
      </dsp:nvSpPr>
      <dsp:spPr>
        <a:xfrm>
          <a:off x="5209441" y="3505080"/>
          <a:ext cx="2366571" cy="72"/>
        </a:xfrm>
        <a:prstGeom prst="rect">
          <a:avLst/>
        </a:prstGeom>
        <a:solidFill>
          <a:schemeClr val="accent2">
            <a:hueOff val="11784"/>
            <a:satOff val="-37725"/>
            <a:lumOff val="26891"/>
            <a:alphaOff val="0"/>
          </a:schemeClr>
        </a:solidFill>
        <a:ln w="12700" cap="flat" cmpd="sng" algn="ctr">
          <a:solidFill>
            <a:schemeClr val="accent2">
              <a:hueOff val="11784"/>
              <a:satOff val="-37725"/>
              <a:lumOff val="268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7812670" y="202371"/>
          <a:ext cx="2366571" cy="3292360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507" tIns="330200" rIns="184507" bIns="33020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What does the future hold?</a:t>
          </a:r>
        </a:p>
      </dsp:txBody>
      <dsp:txXfrm>
        <a:off x="7812670" y="1453468"/>
        <a:ext cx="2366571" cy="1975416"/>
      </dsp:txXfrm>
    </dsp:sp>
    <dsp:sp modelId="{D6445152-7166-4D33-9376-E2EA570E2699}">
      <dsp:nvSpPr>
        <dsp:cNvPr id="0" name=""/>
        <dsp:cNvSpPr/>
      </dsp:nvSpPr>
      <dsp:spPr>
        <a:xfrm>
          <a:off x="8508498" y="662784"/>
          <a:ext cx="993960" cy="993960"/>
        </a:xfrm>
        <a:prstGeom prst="ellipse">
          <a:avLst/>
        </a:prstGeom>
        <a:solidFill>
          <a:schemeClr val="accent2">
            <a:hueOff val="14141"/>
            <a:satOff val="-45270"/>
            <a:lumOff val="32270"/>
            <a:alphaOff val="0"/>
          </a:schemeClr>
        </a:solidFill>
        <a:ln w="12700" cap="flat" cmpd="sng" algn="ctr">
          <a:solidFill>
            <a:schemeClr val="accent2">
              <a:hueOff val="14141"/>
              <a:satOff val="-45270"/>
              <a:lumOff val="322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7493" tIns="12700" rIns="77493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4</a:t>
          </a:r>
          <a:endParaRPr lang="en-US" sz="4800" kern="1200" dirty="0"/>
        </a:p>
      </dsp:txBody>
      <dsp:txXfrm>
        <a:off x="8654060" y="808346"/>
        <a:ext cx="702836" cy="702836"/>
      </dsp:txXfrm>
    </dsp:sp>
    <dsp:sp modelId="{7B83546B-2DFA-4645-806A-558C55064BF0}">
      <dsp:nvSpPr>
        <dsp:cNvPr id="0" name=""/>
        <dsp:cNvSpPr/>
      </dsp:nvSpPr>
      <dsp:spPr>
        <a:xfrm>
          <a:off x="7812670" y="3505080"/>
          <a:ext cx="2366571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4C238-FE9C-41C9-9609-BBCEAA2B8607}">
      <dsp:nvSpPr>
        <dsp:cNvPr id="0" name=""/>
        <dsp:cNvSpPr/>
      </dsp:nvSpPr>
      <dsp:spPr>
        <a:xfrm rot="16200000">
          <a:off x="-1948931" y="2985341"/>
          <a:ext cx="4530757" cy="506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6538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Graduates</a:t>
          </a:r>
        </a:p>
      </dsp:txBody>
      <dsp:txXfrm>
        <a:off x="-1948931" y="2985341"/>
        <a:ext cx="4530757" cy="506311"/>
      </dsp:txXfrm>
    </dsp:sp>
    <dsp:sp modelId="{7922D388-5BE1-4317-9197-54C804AA8A24}">
      <dsp:nvSpPr>
        <dsp:cNvPr id="0" name=""/>
        <dsp:cNvSpPr/>
      </dsp:nvSpPr>
      <dsp:spPr>
        <a:xfrm>
          <a:off x="569602" y="973118"/>
          <a:ext cx="2521967" cy="4530757"/>
        </a:xfrm>
        <a:prstGeom prst="rect">
          <a:avLst/>
        </a:prstGeom>
        <a:solidFill>
          <a:srgbClr val="43AFC9"/>
        </a:solidFill>
        <a:ln w="12700" cap="flat" cmpd="sng" algn="ctr">
          <a:solidFill>
            <a:srgbClr val="43AFC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446538" rIns="263144" bIns="263144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/>
            <a:t>352 graduates in 5 years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/>
            <a:t>Employed in 11 countries</a:t>
          </a:r>
        </a:p>
      </dsp:txBody>
      <dsp:txXfrm>
        <a:off x="569602" y="973118"/>
        <a:ext cx="2521967" cy="4530757"/>
      </dsp:txXfrm>
    </dsp:sp>
    <dsp:sp modelId="{A9CEEDD0-8491-450B-BC1E-5103619F49E9}">
      <dsp:nvSpPr>
        <dsp:cNvPr id="0" name=""/>
        <dsp:cNvSpPr/>
      </dsp:nvSpPr>
      <dsp:spPr>
        <a:xfrm>
          <a:off x="63291" y="304787"/>
          <a:ext cx="1012622" cy="1012622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D0F90-CA9F-49B1-93B5-DFEE805B98CB}">
      <dsp:nvSpPr>
        <dsp:cNvPr id="0" name=""/>
        <dsp:cNvSpPr/>
      </dsp:nvSpPr>
      <dsp:spPr>
        <a:xfrm rot="16200000">
          <a:off x="1731437" y="2985341"/>
          <a:ext cx="4530757" cy="506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6538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Function</a:t>
          </a:r>
        </a:p>
      </dsp:txBody>
      <dsp:txXfrm>
        <a:off x="1731437" y="2985341"/>
        <a:ext cx="4530757" cy="506311"/>
      </dsp:txXfrm>
    </dsp:sp>
    <dsp:sp modelId="{B0F353EF-A0A4-4AA9-9353-94BA3AFCD3DE}">
      <dsp:nvSpPr>
        <dsp:cNvPr id="0" name=""/>
        <dsp:cNvSpPr/>
      </dsp:nvSpPr>
      <dsp:spPr>
        <a:xfrm>
          <a:off x="4249971" y="973118"/>
          <a:ext cx="2521967" cy="4530757"/>
        </a:xfrm>
        <a:prstGeom prst="rect">
          <a:avLst/>
        </a:prstGeom>
        <a:solidFill>
          <a:srgbClr val="79C7D9"/>
        </a:solidFill>
        <a:ln w="12700" cap="flat" cmpd="sng" algn="ctr">
          <a:solidFill>
            <a:srgbClr val="79C7D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446538" rIns="263144" bIns="263144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/>
            <a:t>Supply Chain Manager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/>
            <a:t>Consultant</a:t>
          </a:r>
          <a:endParaRPr lang="en-US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/>
            <a:t>Market Analyst</a:t>
          </a:r>
          <a:endParaRPr lang="en-US" sz="2900" b="1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/>
            <a:t>Project Manager</a:t>
          </a:r>
          <a:endParaRPr lang="en-US" sz="2900" b="1" kern="1200" dirty="0"/>
        </a:p>
      </dsp:txBody>
      <dsp:txXfrm>
        <a:off x="4249971" y="973118"/>
        <a:ext cx="2521967" cy="4530757"/>
      </dsp:txXfrm>
    </dsp:sp>
    <dsp:sp modelId="{8FB05183-5419-4B52-8937-3913B7F7504C}">
      <dsp:nvSpPr>
        <dsp:cNvPr id="0" name=""/>
        <dsp:cNvSpPr/>
      </dsp:nvSpPr>
      <dsp:spPr>
        <a:xfrm>
          <a:off x="3743660" y="304787"/>
          <a:ext cx="1012622" cy="1012622"/>
        </a:xfrm>
        <a:prstGeom prst="rect">
          <a:avLst/>
        </a:prstGeom>
        <a:solidFill>
          <a:schemeClr val="accent2">
            <a:tint val="50000"/>
            <a:hueOff val="-712532"/>
            <a:satOff val="-70"/>
            <a:lumOff val="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82BF7-CD6B-4CC4-8E3D-E0D4153A0D86}">
      <dsp:nvSpPr>
        <dsp:cNvPr id="0" name=""/>
        <dsp:cNvSpPr/>
      </dsp:nvSpPr>
      <dsp:spPr>
        <a:xfrm rot="16200000">
          <a:off x="5411806" y="2985341"/>
          <a:ext cx="4530757" cy="506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46538" bIns="0" numCol="1" spcCol="1270" anchor="t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Companies</a:t>
          </a:r>
        </a:p>
      </dsp:txBody>
      <dsp:txXfrm>
        <a:off x="5411806" y="2985341"/>
        <a:ext cx="4530757" cy="506311"/>
      </dsp:txXfrm>
    </dsp:sp>
    <dsp:sp modelId="{67197B7E-F8B9-49E9-9D9A-FE485276083B}">
      <dsp:nvSpPr>
        <dsp:cNvPr id="0" name=""/>
        <dsp:cNvSpPr/>
      </dsp:nvSpPr>
      <dsp:spPr>
        <a:xfrm>
          <a:off x="7930341" y="973118"/>
          <a:ext cx="2521967" cy="4530757"/>
        </a:xfrm>
        <a:prstGeom prst="rect">
          <a:avLst/>
        </a:prstGeom>
        <a:solidFill>
          <a:srgbClr val="9FD7E4"/>
        </a:solidFill>
        <a:ln w="12700" cap="flat" cmpd="sng" algn="ctr">
          <a:solidFill>
            <a:srgbClr val="9FD7E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ABD8C-7867-40A1-ACAE-EEA748599D77}">
      <dsp:nvSpPr>
        <dsp:cNvPr id="0" name=""/>
        <dsp:cNvSpPr/>
      </dsp:nvSpPr>
      <dsp:spPr>
        <a:xfrm>
          <a:off x="7424029" y="304787"/>
          <a:ext cx="1012622" cy="1012622"/>
        </a:xfrm>
        <a:prstGeom prst="rect">
          <a:avLst/>
        </a:prstGeom>
        <a:solidFill>
          <a:schemeClr val="accent2">
            <a:tint val="50000"/>
            <a:hueOff val="-1425063"/>
            <a:satOff val="-139"/>
            <a:lumOff val="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Productive</a:t>
            </a:r>
            <a:r>
              <a:rPr lang="en-US" baseline="0" dirty="0"/>
              <a:t> from Day one</a:t>
            </a:r>
          </a:p>
          <a:p>
            <a:r>
              <a:rPr lang="en-US" baseline="0" dirty="0"/>
              <a:t>Hands on mentality</a:t>
            </a:r>
          </a:p>
          <a:p>
            <a:r>
              <a:rPr lang="en-US" baseline="0" dirty="0"/>
              <a:t>Unique educational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11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Completing the master thesis </a:t>
            </a:r>
            <a:r>
              <a:rPr lang="en-US" dirty="0">
                <a:sym typeface="Wingdings" panose="05000000000000000000" pitchFamily="2" charset="2"/>
              </a:rPr>
              <a:t> happy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6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picture</a:t>
            </a:r>
            <a:r>
              <a:rPr lang="en-US" baseline="0" dirty="0"/>
              <a:t> or move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861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Productive</a:t>
            </a:r>
            <a:r>
              <a:rPr lang="en-US" baseline="0" dirty="0"/>
              <a:t> from Day one</a:t>
            </a:r>
          </a:p>
          <a:p>
            <a:r>
              <a:rPr lang="en-US" baseline="0" dirty="0"/>
              <a:t>Hands on mentality</a:t>
            </a:r>
          </a:p>
          <a:p>
            <a:r>
              <a:rPr lang="en-US" baseline="0" dirty="0"/>
              <a:t>Unique educational experience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data Graduates, add logo </a:t>
            </a:r>
            <a:r>
              <a:rPr lang="en-US" dirty="0" err="1"/>
              <a:t>accenture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254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</a:t>
            </a:r>
            <a:r>
              <a:rPr lang="en-US" baseline="0" dirty="0"/>
              <a:t> courses block 2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2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Production, bottles , big factory, Flora Holland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58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a bit the</a:t>
            </a:r>
            <a:r>
              <a:rPr lang="en-US" baseline="0" dirty="0"/>
              <a:t> computer or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35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 block 1 courses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291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Symbols</a:t>
            </a:r>
            <a:r>
              <a:rPr lang="en-US" baseline="0" dirty="0"/>
              <a:t> for KPI? Dollar/ Time money?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3CF216-78B0-47C0-BC27-DB8137FA7D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47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5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0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91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548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933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617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622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95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14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4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91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552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D085DF-3841-4361-9FDB-3C24B9FAA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6A4CA4-1AAD-486F-849A-C9AD73623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1D587B-CF95-4564-B0A9-C7E7A6C10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D5BC8D-282D-4BF7-A541-713B3A0A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D9C9A-60AC-4995-B19C-E39A85C3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81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CF8E36-F70E-46AF-8D29-9ABD1595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D0027C-03A6-4DDF-81C3-4F9E183D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5FCCE9-A4D7-4080-A3B8-C47504452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3BBC3B1-4B05-4363-9559-AC133157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2B01BF-FB6F-4024-86CA-13BB170C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5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9D79D-93A6-4746-9413-8CF477D8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4C6E64-0625-4CC5-BF94-5BB89A6CE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6CED0F-F888-47F9-AF31-5D67E246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3731D7-27CE-4B4D-83E8-FA7987FB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FF940D-8F33-4869-87E1-776F291E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16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3C441-8EFD-4DC6-AA1E-1B47B3D71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3FDB62-4D84-4AEE-AC59-8A88C4451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8625A38-029A-4664-8DA3-D12B8F6F5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CC2FAD-60B3-4F4C-A09D-DF565456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32F9763-FC96-4C11-B73A-F4310FAB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A33F15D-4FB1-4AA2-9B62-D6FD5B22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6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91DD6-1796-4516-9DC9-2CB23753D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42B126-BEAA-4606-A4EE-3ACDAD444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8B0072-B917-4E17-82C2-0E243AD5B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4F36832-8964-4616-91E4-F6FDF59EA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1557DBC-BCD4-463C-8F50-20BFF5616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3EB760-B0AA-4F6C-979B-465C6334E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90AC41-99EA-477E-AB1D-C5B7E1726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030DC1F-6A48-4442-8682-124D73AA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6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25EFA-97E7-43FE-8B4B-2DC66B84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8A7FEBC-4236-4106-823F-84BC9F0C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109392-A9E2-4271-94AA-25E2660F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798B06-BE92-483D-BFC4-D0811C2C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85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C2B1BC-2FDE-4B7B-83B4-976C70261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E533F35-A767-4937-9DFD-3D05A3A1F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3617448-49D4-4985-B20F-D6C43C77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37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9DB36-36A8-4EAF-BBDE-198856A14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B7EB88-F83E-4811-8C56-C1B6E9FDD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FBB0459-C345-4CD1-BE00-604F0EFEF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2CB5A1-80A2-4574-97BE-2FB07295B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72B00F-0047-46FB-ABD5-AC506F56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CDCE113-7A47-4544-9AFB-C6B39192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0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D4EF0D-D154-41E0-AC98-4EA6C970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F7A822-610B-4DD7-B21C-604CB1C8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B22CE6-3EE1-4AB6-8ACC-C6CD6557B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6CE0F9-7B55-4D3B-9872-04036D15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555B8F-1877-4F9D-A97D-56CBB6A4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FEEA73-C72C-46FF-A7AD-9B0E8A6F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74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245D5-395C-4F76-B131-435C6DF2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E299CAC-C602-44C8-94CB-9618201E3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09BF79-8572-49A8-B0AE-88B0BBD8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AFBBEB-A1E0-4DCE-9EA4-D42C7873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D8D53F-FEA9-4E6B-842D-E606E52F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47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D4C8E3E-0704-4A26-AA75-5958248F75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9C0E8B5-DF83-41CD-85B8-D3B1A2360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6A9EAA-2800-4BEE-AA79-675885522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70C2CF-C1D2-4E05-ACDC-6094DBD9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27740C-0D13-43F3-A63B-AF45DC14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5423867" y="860918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7" name="円/楕円 6"/>
          <p:cNvSpPr/>
          <p:nvPr/>
        </p:nvSpPr>
        <p:spPr>
          <a:xfrm>
            <a:off x="5423867" y="1768178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  <a:endParaRPr kumimoji="1" lang="ja-JP" altLang="en-US" sz="2133" dirty="0"/>
          </a:p>
        </p:txBody>
      </p:sp>
      <p:sp>
        <p:nvSpPr>
          <p:cNvPr id="8" name="円/楕円 7"/>
          <p:cNvSpPr/>
          <p:nvPr/>
        </p:nvSpPr>
        <p:spPr>
          <a:xfrm>
            <a:off x="5423867" y="2675438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9" name="円/楕円 8"/>
          <p:cNvSpPr/>
          <p:nvPr/>
        </p:nvSpPr>
        <p:spPr>
          <a:xfrm>
            <a:off x="5423867" y="3582698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  <a:endParaRPr kumimoji="1" lang="ja-JP" altLang="en-US" sz="2133" dirty="0"/>
          </a:p>
        </p:txBody>
      </p:sp>
      <p:sp>
        <p:nvSpPr>
          <p:cNvPr id="10" name="円/楕円 9"/>
          <p:cNvSpPr/>
          <p:nvPr/>
        </p:nvSpPr>
        <p:spPr>
          <a:xfrm>
            <a:off x="5423867" y="4489958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5</a:t>
            </a:r>
            <a:endParaRPr kumimoji="1" lang="ja-JP" altLang="en-US" sz="2133" dirty="0"/>
          </a:p>
        </p:txBody>
      </p:sp>
      <p:sp>
        <p:nvSpPr>
          <p:cNvPr id="11" name="円/楕円 10"/>
          <p:cNvSpPr/>
          <p:nvPr/>
        </p:nvSpPr>
        <p:spPr>
          <a:xfrm>
            <a:off x="5423867" y="5397219"/>
            <a:ext cx="432085" cy="4320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6</a:t>
            </a:r>
            <a:endParaRPr kumimoji="1" lang="ja-JP" altLang="en-US" sz="21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69269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17274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6000739" y="523479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6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000739" y="571484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1601115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081168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2509534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2989587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3417952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3898005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32637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480642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625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 -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0" y="0"/>
            <a:ext cx="563990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919" y="782320"/>
            <a:ext cx="4482872" cy="5471965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5423867" y="1460623"/>
            <a:ext cx="432085" cy="4320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7" name="円/楕円 6"/>
          <p:cNvSpPr/>
          <p:nvPr/>
        </p:nvSpPr>
        <p:spPr>
          <a:xfrm>
            <a:off x="5423867" y="2367883"/>
            <a:ext cx="432085" cy="432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  <a:endParaRPr kumimoji="1" lang="ja-JP" altLang="en-US" sz="2133" dirty="0"/>
          </a:p>
        </p:txBody>
      </p:sp>
      <p:sp>
        <p:nvSpPr>
          <p:cNvPr id="8" name="円/楕円 7"/>
          <p:cNvSpPr/>
          <p:nvPr/>
        </p:nvSpPr>
        <p:spPr>
          <a:xfrm>
            <a:off x="5423867" y="3275143"/>
            <a:ext cx="432085" cy="4320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9" name="円/楕円 8"/>
          <p:cNvSpPr/>
          <p:nvPr/>
        </p:nvSpPr>
        <p:spPr>
          <a:xfrm>
            <a:off x="5423867" y="4182403"/>
            <a:ext cx="432085" cy="43204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  <a:endParaRPr kumimoji="1" lang="ja-JP" altLang="en-US" sz="2133" dirty="0"/>
          </a:p>
        </p:txBody>
      </p:sp>
      <p:sp>
        <p:nvSpPr>
          <p:cNvPr id="10" name="円/楕円 9"/>
          <p:cNvSpPr/>
          <p:nvPr/>
        </p:nvSpPr>
        <p:spPr>
          <a:xfrm>
            <a:off x="5423867" y="5089663"/>
            <a:ext cx="432085" cy="432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5</a:t>
            </a:r>
            <a:endParaRPr kumimoji="1" lang="ja-JP" altLang="en-US" sz="2133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6000739" y="1292401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000739" y="1772454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000739" y="2200820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000739" y="2680873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6000739" y="3109238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000739" y="3589291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39" y="4017657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000739" y="4497710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6000739" y="4926076"/>
            <a:ext cx="5520334" cy="624069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39" y="5406129"/>
            <a:ext cx="5520334" cy="402456"/>
          </a:xfrm>
        </p:spPr>
        <p:txBody>
          <a:bodyPr anchor="t">
            <a:normAutofit/>
          </a:bodyPr>
          <a:lstStyle>
            <a:lvl1pPr algn="l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508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22288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8" y="618779"/>
            <a:ext cx="11012164" cy="1135327"/>
          </a:xfrm>
        </p:spPr>
        <p:txBody>
          <a:bodyPr>
            <a:normAutofit/>
          </a:bodyPr>
          <a:lstStyle>
            <a:lvl1pPr algn="ctr">
              <a:defRPr sz="6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474906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" name="円/楕円 7"/>
          <p:cNvSpPr/>
          <p:nvPr/>
        </p:nvSpPr>
        <p:spPr>
          <a:xfrm>
            <a:off x="2458657" y="2929025"/>
            <a:ext cx="591181" cy="5911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546164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46164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山形 10"/>
          <p:cNvSpPr/>
          <p:nvPr/>
        </p:nvSpPr>
        <p:spPr>
          <a:xfrm>
            <a:off x="302339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335945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3" name="円/楕円 12"/>
          <p:cNvSpPr/>
          <p:nvPr/>
        </p:nvSpPr>
        <p:spPr>
          <a:xfrm>
            <a:off x="5343209" y="2929025"/>
            <a:ext cx="591181" cy="5911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  <a:endParaRPr kumimoji="1" lang="ja-JP" altLang="en-US" sz="2133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43071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3071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山形 15"/>
          <p:cNvSpPr/>
          <p:nvPr/>
        </p:nvSpPr>
        <p:spPr>
          <a:xfrm>
            <a:off x="5903962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6240028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8" name="円/楕円 17"/>
          <p:cNvSpPr/>
          <p:nvPr/>
        </p:nvSpPr>
        <p:spPr>
          <a:xfrm>
            <a:off x="8223779" y="2929025"/>
            <a:ext cx="591181" cy="5911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6311287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311287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山形 20"/>
          <p:cNvSpPr/>
          <p:nvPr/>
        </p:nvSpPr>
        <p:spPr>
          <a:xfrm>
            <a:off x="8788514" y="3942263"/>
            <a:ext cx="240047" cy="269619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9124581" y="2852936"/>
            <a:ext cx="2448484" cy="24482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円/楕円 22"/>
          <p:cNvSpPr/>
          <p:nvPr/>
        </p:nvSpPr>
        <p:spPr>
          <a:xfrm>
            <a:off x="11108331" y="2929025"/>
            <a:ext cx="591181" cy="5911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  <a:endParaRPr kumimoji="1" lang="ja-JP" altLang="en-US" sz="2133" dirty="0"/>
          </a:p>
        </p:txBody>
      </p:sp>
      <p:sp>
        <p:nvSpPr>
          <p:cNvPr id="24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9195839" y="3626611"/>
            <a:ext cx="2305969" cy="62406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195839" y="4106664"/>
            <a:ext cx="2305969" cy="402456"/>
          </a:xfrm>
        </p:spPr>
        <p:txBody>
          <a:bodyPr anchor="t">
            <a:normAutofit/>
          </a:bodyPr>
          <a:lstStyle>
            <a:lvl1pPr algn="ctr">
              <a:defRPr sz="1333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18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5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9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400"/>
                            </p:stCondLst>
                            <p:childTnLst>
                              <p:par>
                                <p:cTn id="7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15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8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8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/>
        </p:nvSpPr>
        <p:spPr>
          <a:xfrm>
            <a:off x="6240028" y="4021440"/>
            <a:ext cx="864172" cy="86409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7895" y="410998"/>
            <a:ext cx="6385263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484082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711924" y="122324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7895" y="1271694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7895" y="2180861"/>
            <a:ext cx="6385263" cy="1104123"/>
          </a:xfrm>
        </p:spPr>
        <p:txBody>
          <a:bodyPr anchor="b">
            <a:normAutofit/>
          </a:bodyPr>
          <a:lstStyle>
            <a:lvl1pPr algn="l"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6463699" y="4245091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8223672" y="4021439"/>
            <a:ext cx="864172" cy="864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3" name="円/楕円 12"/>
          <p:cNvSpPr/>
          <p:nvPr/>
        </p:nvSpPr>
        <p:spPr>
          <a:xfrm>
            <a:off x="10206507" y="4021438"/>
            <a:ext cx="864172" cy="86409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8447343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10430178" y="424509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864702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844213" y="4981987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9822430" y="4980424"/>
            <a:ext cx="1632323" cy="623628"/>
          </a:xfrm>
        </p:spPr>
        <p:txBody>
          <a:bodyPr anchor="t">
            <a:noAutofit/>
          </a:bodyPr>
          <a:lstStyle>
            <a:lvl1pPr algn="ctr">
              <a:defRPr sz="16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89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allAtOnce"/>
      <p:bldP spid="10" grpId="0"/>
      <p:bldP spid="14" grpId="0"/>
      <p:bldP spid="15" grpId="0"/>
      <p:bldP spid="1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0" name="正方形/長方形 19"/>
          <p:cNvSpPr/>
          <p:nvPr/>
        </p:nvSpPr>
        <p:spPr>
          <a:xfrm>
            <a:off x="-529" y="1796819"/>
            <a:ext cx="12192000" cy="1632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567895" y="1796818"/>
            <a:ext cx="6385263" cy="900605"/>
          </a:xfrm>
        </p:spPr>
        <p:txBody>
          <a:bodyPr anchor="b">
            <a:normAutofit/>
          </a:bodyPr>
          <a:lstStyle>
            <a:lvl1pPr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6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574907" y="0"/>
            <a:ext cx="4840820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663914" y="270757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5567895" y="2756019"/>
            <a:ext cx="6385263" cy="623628"/>
          </a:xfrm>
        </p:spPr>
        <p:txBody>
          <a:bodyPr anchor="t">
            <a:noAutofit/>
          </a:bodyPr>
          <a:lstStyle>
            <a:lvl1pPr algn="l">
              <a:defRPr sz="2133" i="1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7895" y="3573016"/>
            <a:ext cx="6385263" cy="2112235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45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5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62380" y="2036846"/>
            <a:ext cx="4094123" cy="1165789"/>
          </a:xfrm>
        </p:spPr>
        <p:txBody>
          <a:bodyPr>
            <a:noAutofit/>
          </a:bodyPr>
          <a:lstStyle>
            <a:lvl1pPr algn="r">
              <a:defRPr sz="5334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232380" y="3943396"/>
            <a:ext cx="452768" cy="4527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6" name="円/楕円 5"/>
          <p:cNvSpPr/>
          <p:nvPr/>
        </p:nvSpPr>
        <p:spPr>
          <a:xfrm>
            <a:off x="5082888" y="2481227"/>
            <a:ext cx="576114" cy="57606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7" name="円/楕円 6"/>
          <p:cNvSpPr/>
          <p:nvPr/>
        </p:nvSpPr>
        <p:spPr>
          <a:xfrm>
            <a:off x="4858968" y="3264304"/>
            <a:ext cx="905536" cy="9054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8" name="円/楕円 7"/>
          <p:cNvSpPr/>
          <p:nvPr/>
        </p:nvSpPr>
        <p:spPr>
          <a:xfrm>
            <a:off x="5964292" y="2180862"/>
            <a:ext cx="399576" cy="39954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6104751" y="2862132"/>
            <a:ext cx="5176275" cy="2055033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06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00"/>
                            </p:stCondLst>
                            <p:childTnLst>
                              <p:par>
                                <p:cTn id="4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1"/>
            <a:ext cx="12192000" cy="35250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r>
              <a:rPr kumimoji="1" lang="en-US" altLang="ja-JP"/>
              <a:t>Click icon to add picture</a:t>
            </a:r>
            <a:endParaRPr kumimoji="1" lang="ja-JP" altLang="en-US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28247" y="2612910"/>
            <a:ext cx="1632324" cy="1632182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274593" y="2612910"/>
            <a:ext cx="1632324" cy="1632182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33654" y="2612910"/>
            <a:ext cx="1632324" cy="1632182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2256352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9361758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5802697" y="3140968"/>
            <a:ext cx="576114" cy="57606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1152134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701637" y="4293096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263855" y="4291533"/>
            <a:ext cx="2807486" cy="480053"/>
          </a:xfrm>
        </p:spPr>
        <p:txBody>
          <a:bodyPr anchor="t">
            <a:noAutofit/>
          </a:bodyPr>
          <a:lstStyle>
            <a:lvl1pPr algn="ct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1006993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509661" y="4879332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8112399" y="4877768"/>
            <a:ext cx="3168627" cy="1191525"/>
          </a:xfrm>
        </p:spPr>
        <p:txBody>
          <a:bodyPr anchor="t">
            <a:noAutofit/>
          </a:bodyPr>
          <a:lstStyle>
            <a:lvl1pPr algn="ct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468805" y="4821155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正方形/長方形 22"/>
          <p:cNvSpPr/>
          <p:nvPr/>
        </p:nvSpPr>
        <p:spPr>
          <a:xfrm>
            <a:off x="4971474" y="482115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4" name="正方形/長方形 23"/>
          <p:cNvSpPr/>
          <p:nvPr/>
        </p:nvSpPr>
        <p:spPr>
          <a:xfrm>
            <a:off x="8574211" y="482115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accent2"/>
              </a:solidFill>
            </a:endParaRPr>
          </a:p>
        </p:txBody>
      </p:sp>
      <p:sp>
        <p:nvSpPr>
          <p:cNvPr id="2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91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/>
      <p:bldP spid="14" grpId="1"/>
      <p:bldP spid="15" grpId="0"/>
      <p:bldP spid="15" grpId="1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507515" y="2235200"/>
            <a:ext cx="2614118" cy="2207491"/>
          </a:xfrm>
          <a:custGeom>
            <a:avLst/>
            <a:gdLst/>
            <a:ahLst/>
            <a:cxnLst/>
            <a:rect l="l" t="t" r="r" b="b"/>
            <a:pathLst>
              <a:path w="3920837" h="3311236">
                <a:moveTo>
                  <a:pt x="0" y="0"/>
                </a:moveTo>
                <a:lnTo>
                  <a:pt x="3920837" y="0"/>
                </a:lnTo>
                <a:lnTo>
                  <a:pt x="3920837" y="3311236"/>
                </a:lnTo>
                <a:lnTo>
                  <a:pt x="1960419" y="2784764"/>
                </a:lnTo>
                <a:lnTo>
                  <a:pt x="0" y="3311236"/>
                </a:lnTo>
                <a:close/>
              </a:path>
            </a:pathLst>
          </a:custGeom>
          <a:ln>
            <a:noFill/>
          </a:ln>
          <a:effectLst>
            <a:outerShdw dist="889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9" name="正方形/長方形 8"/>
          <p:cNvSpPr/>
          <p:nvPr/>
        </p:nvSpPr>
        <p:spPr>
          <a:xfrm>
            <a:off x="6216084" y="2235200"/>
            <a:ext cx="2614118" cy="2983346"/>
          </a:xfrm>
          <a:custGeom>
            <a:avLst/>
            <a:gdLst/>
            <a:ahLst/>
            <a:cxnLst/>
            <a:rect l="l" t="t" r="r" b="b"/>
            <a:pathLst>
              <a:path w="3920837" h="4475019">
                <a:moveTo>
                  <a:pt x="0" y="0"/>
                </a:moveTo>
                <a:lnTo>
                  <a:pt x="3920837" y="0"/>
                </a:lnTo>
                <a:lnTo>
                  <a:pt x="3920837" y="4475019"/>
                </a:lnTo>
                <a:lnTo>
                  <a:pt x="3920836" y="4475019"/>
                </a:lnTo>
                <a:lnTo>
                  <a:pt x="1960418" y="3948547"/>
                </a:lnTo>
                <a:lnTo>
                  <a:pt x="0" y="447501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88900" algn="tl" rotWithShape="0">
              <a:schemeClr val="accent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0" name="正方形/長方形 9"/>
          <p:cNvSpPr/>
          <p:nvPr/>
        </p:nvSpPr>
        <p:spPr>
          <a:xfrm>
            <a:off x="9070366" y="2235200"/>
            <a:ext cx="2614119" cy="3334327"/>
          </a:xfrm>
          <a:custGeom>
            <a:avLst/>
            <a:gdLst/>
            <a:ahLst/>
            <a:cxnLst/>
            <a:rect l="l" t="t" r="r" b="b"/>
            <a:pathLst>
              <a:path w="3920838" h="5001491">
                <a:moveTo>
                  <a:pt x="0" y="0"/>
                </a:moveTo>
                <a:lnTo>
                  <a:pt x="3920838" y="0"/>
                </a:lnTo>
                <a:lnTo>
                  <a:pt x="3920838" y="5001491"/>
                </a:lnTo>
                <a:lnTo>
                  <a:pt x="1960419" y="4475019"/>
                </a:lnTo>
                <a:lnTo>
                  <a:pt x="0" y="500149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dist="88900" algn="tl" rotWithShape="0">
              <a:schemeClr val="accent5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1"/>
            <a:ext cx="12192000" cy="2235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dist="889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" name="正方形/長方形 7"/>
          <p:cNvSpPr/>
          <p:nvPr/>
        </p:nvSpPr>
        <p:spPr>
          <a:xfrm>
            <a:off x="3361799" y="1"/>
            <a:ext cx="2614118" cy="4839854"/>
          </a:xfrm>
          <a:custGeom>
            <a:avLst/>
            <a:gdLst/>
            <a:ahLst/>
            <a:cxnLst/>
            <a:rect l="l" t="t" r="r" b="b"/>
            <a:pathLst>
              <a:path w="3920837" h="7259781">
                <a:moveTo>
                  <a:pt x="0" y="0"/>
                </a:moveTo>
                <a:lnTo>
                  <a:pt x="3920837" y="0"/>
                </a:lnTo>
                <a:lnTo>
                  <a:pt x="3920837" y="7259781"/>
                </a:lnTo>
                <a:lnTo>
                  <a:pt x="3920836" y="7259781"/>
                </a:lnTo>
                <a:lnTo>
                  <a:pt x="1960418" y="6733309"/>
                </a:lnTo>
                <a:lnTo>
                  <a:pt x="0" y="72597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889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4464" y="1591203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01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404909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02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265353" y="1591202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03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9125796" y="1591201"/>
            <a:ext cx="1847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04</a:t>
            </a:r>
            <a:endParaRPr kumimoji="1" lang="ja-JP" altLang="en-US" sz="4000" dirty="0">
              <a:solidFill>
                <a:schemeClr val="bg1"/>
              </a:solidFill>
              <a:latin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タイトル 1"/>
          <p:cNvSpPr>
            <a:spLocks noGrp="1"/>
          </p:cNvSpPr>
          <p:nvPr>
            <p:ph type="title" hasCustomPrompt="1"/>
          </p:nvPr>
        </p:nvSpPr>
        <p:spPr>
          <a:xfrm>
            <a:off x="6187841" y="165600"/>
            <a:ext cx="5496644" cy="80210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6331870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42497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52174" y="2789893"/>
            <a:ext cx="2486414" cy="1206374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3395114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3404792" y="2789893"/>
            <a:ext cx="2486414" cy="165279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247732" y="2368150"/>
            <a:ext cx="2477690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257409" y="2789893"/>
            <a:ext cx="2486414" cy="1932088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119704" y="2368150"/>
            <a:ext cx="2463701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9110027" y="2789893"/>
            <a:ext cx="2486414" cy="2348165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15" hasCustomPrompt="1"/>
          </p:nvPr>
        </p:nvSpPr>
        <p:spPr>
          <a:xfrm>
            <a:off x="411496" y="5399314"/>
            <a:ext cx="8491372" cy="870857"/>
          </a:xfrm>
        </p:spPr>
        <p:txBody>
          <a:bodyPr anchor="t">
            <a:normAutofit/>
          </a:bodyPr>
          <a:lstStyle>
            <a:lvl1pPr algn="l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507515" y="5332488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216084" y="1028734"/>
            <a:ext cx="5399723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581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8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  <p:bldP spid="23" grpId="0"/>
      <p:bldP spid="24" grpId="0"/>
      <p:bldP spid="25" grpId="0"/>
      <p:bldP spid="26" grpId="0"/>
      <p:bldP spid="27" grpId="0"/>
      <p:bldP spid="28" grpId="0" animBg="1"/>
      <p:bldP spid="30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/>
        </p:nvSpPr>
        <p:spPr>
          <a:xfrm>
            <a:off x="7429563" y="2663639"/>
            <a:ext cx="688391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7968370" y="3351970"/>
            <a:ext cx="541352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4443259" y="692697"/>
            <a:ext cx="3373912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7" name="円/楕円 6"/>
          <p:cNvSpPr/>
          <p:nvPr/>
        </p:nvSpPr>
        <p:spPr>
          <a:xfrm>
            <a:off x="3723116" y="1652803"/>
            <a:ext cx="912180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8" name="円/楕円 7"/>
          <p:cNvSpPr/>
          <p:nvPr/>
        </p:nvSpPr>
        <p:spPr>
          <a:xfrm>
            <a:off x="4333992" y="609932"/>
            <a:ext cx="3373912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886626" y="4148637"/>
            <a:ext cx="6385263" cy="528059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015786" y="5157192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903368" y="4629133"/>
            <a:ext cx="6385263" cy="384043"/>
          </a:xfrm>
        </p:spPr>
        <p:txBody>
          <a:bodyPr anchor="t">
            <a:noAutofit/>
          </a:bodyPr>
          <a:lstStyle>
            <a:lvl1pPr algn="ctr">
              <a:defRPr sz="16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443259" y="692696"/>
            <a:ext cx="3277893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933364" y="5253203"/>
            <a:ext cx="8325272" cy="1056117"/>
          </a:xfrm>
        </p:spPr>
        <p:txBody>
          <a:bodyPr anchor="t">
            <a:normAutofit/>
          </a:bodyPr>
          <a:lstStyle>
            <a:lvl1pPr algn="ctr">
              <a:defRPr sz="1333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2903368" y="1364771"/>
            <a:ext cx="576114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24" name="円/楕円 23"/>
          <p:cNvSpPr/>
          <p:nvPr/>
        </p:nvSpPr>
        <p:spPr>
          <a:xfrm>
            <a:off x="3723116" y="1266501"/>
            <a:ext cx="288057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25" name="円/楕円 24"/>
          <p:cNvSpPr/>
          <p:nvPr/>
        </p:nvSpPr>
        <p:spPr>
          <a:xfrm>
            <a:off x="8877580" y="3155089"/>
            <a:ext cx="324692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23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1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00"/>
                            </p:stCondLst>
                            <p:childTnLst>
                              <p:par>
                                <p:cTn id="8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2" grpId="1" animBg="1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3914" y="1604798"/>
            <a:ext cx="720142" cy="480053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直角三角形 10"/>
          <p:cNvSpPr/>
          <p:nvPr/>
        </p:nvSpPr>
        <p:spPr>
          <a:xfrm rot="5400000">
            <a:off x="6143753" y="2036569"/>
            <a:ext cx="192023" cy="28858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807943" y="1527544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457140" y="1604798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480075" y="2132856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576095" y="2084851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655822" y="2761722"/>
            <a:ext cx="720142" cy="480053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直角三角形 23"/>
          <p:cNvSpPr/>
          <p:nvPr/>
        </p:nvSpPr>
        <p:spPr>
          <a:xfrm rot="5400000">
            <a:off x="6135660" y="3193494"/>
            <a:ext cx="192023" cy="288586"/>
          </a:xfrm>
          <a:prstGeom prst="rtTriangl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799850" y="2684469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6449048" y="276172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471983" y="328978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/>
        </p:nvSpPr>
        <p:spPr>
          <a:xfrm>
            <a:off x="6568002" y="3241776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663914" y="3856252"/>
            <a:ext cx="720142" cy="480053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直角三角形 29"/>
          <p:cNvSpPr/>
          <p:nvPr/>
        </p:nvSpPr>
        <p:spPr>
          <a:xfrm rot="5400000">
            <a:off x="6143753" y="4288023"/>
            <a:ext cx="192023" cy="28858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807943" y="3778998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6457140" y="3856252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480075" y="4384310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正方形/長方形 33"/>
          <p:cNvSpPr/>
          <p:nvPr/>
        </p:nvSpPr>
        <p:spPr>
          <a:xfrm>
            <a:off x="6576095" y="433630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5660126" y="5013176"/>
            <a:ext cx="720142" cy="480053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直角三角形 35"/>
          <p:cNvSpPr/>
          <p:nvPr/>
        </p:nvSpPr>
        <p:spPr>
          <a:xfrm rot="5400000">
            <a:off x="6139964" y="5444948"/>
            <a:ext cx="192023" cy="288586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5804155" y="4935923"/>
            <a:ext cx="432085" cy="672075"/>
          </a:xfrm>
        </p:spPr>
        <p:txBody>
          <a:bodyPr anchor="t">
            <a:noAutofit/>
          </a:bodyPr>
          <a:lstStyle>
            <a:lvl1pPr algn="ctr">
              <a:defRPr sz="2933" i="0" baseline="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#</a:t>
            </a:r>
            <a:endParaRPr kumimoji="1" lang="ja-JP" altLang="en-US" dirty="0"/>
          </a:p>
        </p:txBody>
      </p:sp>
      <p:sp>
        <p:nvSpPr>
          <p:cNvPr id="38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6453352" y="5013176"/>
            <a:ext cx="5158665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36" hasCustomPrompt="1"/>
          </p:nvPr>
        </p:nvSpPr>
        <p:spPr>
          <a:xfrm>
            <a:off x="6476287" y="5541235"/>
            <a:ext cx="5135730" cy="38404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6572307" y="5493230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58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3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正方形/長方形 40"/>
          <p:cNvSpPr/>
          <p:nvPr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5" name="図プレースホルダー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5999981" cy="6858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909562"/>
            <a:ext cx="5327768" cy="2064657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480076" y="2998260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135085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88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decel="100000" fill="hold" grpId="0" nodeType="withEffect">
                                  <p:stCondLst>
                                    <p:cond delay="1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  <p:bldP spid="6" grpId="0"/>
      <p:bldP spid="8" grpId="0" animBg="1"/>
      <p:bldP spid="1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 &amp;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1"/>
            <a:ext cx="6095472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6" name="タイトル 1"/>
          <p:cNvSpPr>
            <a:spLocks noGrp="1"/>
          </p:cNvSpPr>
          <p:nvPr>
            <p:ph type="title" hasCustomPrompt="1"/>
          </p:nvPr>
        </p:nvSpPr>
        <p:spPr>
          <a:xfrm>
            <a:off x="407213" y="782320"/>
            <a:ext cx="5281045" cy="5471965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1657533"/>
            <a:ext cx="5331292" cy="3542935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3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lk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619179" y="0"/>
            <a:ext cx="5476292" cy="6858000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384057" y="553329"/>
            <a:ext cx="5327768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480076" y="3584340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396517" y="3664893"/>
            <a:ext cx="5331292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573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 animBg="1"/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, Icon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11" name="正方形/長方形 10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12" name="正方形/長方形 11"/>
          <p:cNvSpPr/>
          <p:nvPr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13" name="正方形/長方形 12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4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14" name="正方形/長方形 13"/>
          <p:cNvSpPr/>
          <p:nvPr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5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69490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402748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836006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702524" y="3415187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70126" y="340119"/>
            <a:ext cx="523067" cy="52302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854137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854138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393888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34372"/>
            <a:ext cx="301223" cy="301197"/>
          </a:xfrm>
          <a:prstGeom prst="triangle">
            <a:avLst/>
          </a:prstGeom>
          <a:solidFill>
            <a:schemeClr val="accent2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3" y="2934372"/>
            <a:ext cx="301223" cy="30119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34372"/>
            <a:ext cx="301223" cy="301197"/>
          </a:xfrm>
          <a:prstGeom prst="triangle">
            <a:avLst/>
          </a:prstGeom>
          <a:solidFill>
            <a:schemeClr val="accent5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508209" y="3003352"/>
            <a:ext cx="301223" cy="301197"/>
          </a:xfrm>
          <a:prstGeom prst="triangle">
            <a:avLst/>
          </a:prstGeom>
          <a:solidFill>
            <a:schemeClr val="accent3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4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3003352"/>
            <a:ext cx="301223" cy="301197"/>
          </a:xfrm>
          <a:prstGeom prst="triangle">
            <a:avLst/>
          </a:prstGeom>
          <a:solidFill>
            <a:schemeClr val="accent4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90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&amp;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6" name="正方形/長方形 5"/>
          <p:cNvSpPr/>
          <p:nvPr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3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7" name="正方形/長方形 6"/>
          <p:cNvSpPr/>
          <p:nvPr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8" name="正方形/長方形 7"/>
          <p:cNvSpPr/>
          <p:nvPr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2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9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0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838956"/>
            <a:ext cx="5666442" cy="8768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452670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62960"/>
            <a:ext cx="5666442" cy="84609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76673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286850" y="4533123"/>
            <a:ext cx="11618299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 algn="ctr">
              <a:defRPr baseline="0"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97219"/>
            <a:ext cx="11618299" cy="891307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tx2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5039790" y="5301208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267878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正方形/長方形 71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grpSp>
        <p:nvGrpSpPr>
          <p:cNvPr id="29" name="グループ化 28"/>
          <p:cNvGrpSpPr/>
          <p:nvPr/>
        </p:nvGrpSpPr>
        <p:grpSpPr>
          <a:xfrm>
            <a:off x="5513687" y="1790105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2126189" y="2932452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5523363" y="4074799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2116512" y="5217147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2126189" y="64775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7970" y="70576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>
            <a:off x="5826091" y="0"/>
            <a:ext cx="2571" cy="6947505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5606336" y="73072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6119142" y="1848113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5605986" y="1873071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1252485" y="126684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6119142" y="2409188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2507970" y="2990460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/>
        </p:nvSpPr>
        <p:spPr>
          <a:xfrm>
            <a:off x="5606336" y="3015418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1252485" y="3551535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6128819" y="4132808"/>
            <a:ext cx="3094447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5615663" y="4157765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28819" y="4693883"/>
            <a:ext cx="4180340" cy="908075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2498293" y="5275155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5596660" y="5300113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5</a:t>
            </a:r>
            <a:endParaRPr kumimoji="1" lang="ja-JP" altLang="en-US" sz="21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1242808" y="5836230"/>
            <a:ext cx="4180340" cy="908075"/>
          </a:xfrm>
        </p:spPr>
        <p:txBody>
          <a:bodyPr anchor="t">
            <a:noAutofit/>
          </a:bodyPr>
          <a:lstStyle>
            <a:lvl1pPr algn="r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288038" y="164638"/>
            <a:ext cx="53277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66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6336047" y="1028734"/>
            <a:ext cx="5279759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/>
        </p:nvSpPr>
        <p:spPr>
          <a:xfrm>
            <a:off x="6384057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10287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600"/>
                            </p:stCondLst>
                            <p:childTnLst>
                              <p:par>
                                <p:cTn id="4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7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3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"/>
                            </p:stCondLst>
                            <p:childTnLst>
                              <p:par>
                                <p:cTn id="7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400"/>
                            </p:stCondLst>
                            <p:childTnLst>
                              <p:par>
                                <p:cTn id="9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900"/>
                            </p:stCondLst>
                            <p:childTnLst>
                              <p:par>
                                <p:cTn id="9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/>
          <p:cNvGrpSpPr/>
          <p:nvPr/>
        </p:nvGrpSpPr>
        <p:grpSpPr>
          <a:xfrm>
            <a:off x="1371381" y="2612423"/>
            <a:ext cx="4002631" cy="605404"/>
            <a:chOff x="1073297" y="6784950"/>
            <a:chExt cx="6003425" cy="908106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0" name="正方形/長方形 29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1371381" y="3505608"/>
            <a:ext cx="4002631" cy="605404"/>
            <a:chOff x="1073297" y="6784950"/>
            <a:chExt cx="6003425" cy="90810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8" name="正方形/長方形 37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1371381" y="4398793"/>
            <a:ext cx="4002631" cy="605404"/>
            <a:chOff x="1073297" y="6784950"/>
            <a:chExt cx="6003425" cy="908106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5" name="正方形/長方形 44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47" name="円/楕円 46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1371381" y="5291979"/>
            <a:ext cx="4002631" cy="605404"/>
            <a:chOff x="1073297" y="6784950"/>
            <a:chExt cx="6003425" cy="90810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9" name="正方形/長方形 58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61" name="円/楕円 60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1371381" y="1719237"/>
            <a:ext cx="4002631" cy="605404"/>
            <a:chOff x="1073297" y="6784950"/>
            <a:chExt cx="6003425" cy="908106"/>
          </a:xfrm>
        </p:grpSpPr>
        <p:sp>
          <p:nvSpPr>
            <p:cNvPr id="16" name="正方形/長方形 15"/>
            <p:cNvSpPr/>
            <p:nvPr/>
          </p:nvSpPr>
          <p:spPr>
            <a:xfrm>
              <a:off x="1527349" y="6784951"/>
              <a:ext cx="5095320" cy="9081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6168617" y="6784951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073297" y="6784950"/>
              <a:ext cx="908105" cy="90810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21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1753162" y="177724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5070932" y="0"/>
            <a:ext cx="351" cy="6858000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/楕円 18"/>
          <p:cNvSpPr/>
          <p:nvPr/>
        </p:nvSpPr>
        <p:spPr>
          <a:xfrm>
            <a:off x="4851353" y="1802203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761220" y="2651357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/>
        </p:nvSpPr>
        <p:spPr>
          <a:xfrm>
            <a:off x="4851353" y="2695389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5455094" y="1729877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5455094" y="262306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1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753162" y="3563616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2" name="円/楕円 41"/>
          <p:cNvSpPr/>
          <p:nvPr/>
        </p:nvSpPr>
        <p:spPr>
          <a:xfrm>
            <a:off x="4851353" y="3588574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43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5455094" y="3516248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1761220" y="4437728"/>
            <a:ext cx="2918277" cy="518201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4851353" y="4481759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</a:p>
        </p:txBody>
      </p:sp>
      <p:sp>
        <p:nvSpPr>
          <p:cNvPr id="50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5455094" y="4409433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1753162" y="5349987"/>
            <a:ext cx="2926334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3" name="円/楕円 62"/>
          <p:cNvSpPr/>
          <p:nvPr/>
        </p:nvSpPr>
        <p:spPr>
          <a:xfrm>
            <a:off x="4851353" y="5374945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5</a:t>
            </a:r>
            <a:endParaRPr kumimoji="1" lang="ja-JP" altLang="en-US" sz="2133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5455094" y="5302619"/>
            <a:ext cx="6234758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1" name="正方形/長方形 50"/>
          <p:cNvSpPr/>
          <p:nvPr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52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1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0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4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90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r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-1"/>
            <a:ext cx="12192000" cy="1588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87" y="254920"/>
            <a:ext cx="7528289" cy="62807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5671632" y="165600"/>
            <a:ext cx="6400455" cy="801600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415673" y="1777246"/>
            <a:ext cx="380196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415673" y="2274824"/>
            <a:ext cx="3805712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351013" y="3910846"/>
            <a:ext cx="2392426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351014" y="4408424"/>
            <a:ext cx="2394783" cy="1576742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8746941" y="3395313"/>
            <a:ext cx="3137544" cy="480053"/>
          </a:xfrm>
        </p:spPr>
        <p:txBody>
          <a:bodyPr anchor="ctr">
            <a:noAutofit/>
          </a:bodyPr>
          <a:lstStyle>
            <a:lvl1pPr algn="l">
              <a:defRPr sz="1867" i="0" baseline="0">
                <a:solidFill>
                  <a:schemeClr val="accent4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8747595" y="3892891"/>
            <a:ext cx="3140636" cy="2064569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4239859" y="5259362"/>
            <a:ext cx="2263105" cy="480053"/>
          </a:xfrm>
        </p:spPr>
        <p:txBody>
          <a:bodyPr anchor="ctr">
            <a:noAutofit/>
          </a:bodyPr>
          <a:lstStyle>
            <a:lvl1pPr algn="r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3482412" y="5756941"/>
            <a:ext cx="3024576" cy="930195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V="1">
            <a:off x="4239859" y="1944914"/>
            <a:ext cx="1016088" cy="87086"/>
          </a:xfrm>
          <a:prstGeom prst="line">
            <a:avLst/>
          </a:prstGeom>
          <a:ln w="28575">
            <a:solidFill>
              <a:schemeClr val="accent5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 flipV="1">
            <a:off x="2761912" y="4184073"/>
            <a:ext cx="855284" cy="193964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>
            <a:endCxn id="18" idx="3"/>
          </p:cNvCxnSpPr>
          <p:nvPr/>
        </p:nvCxnSpPr>
        <p:spPr>
          <a:xfrm flipH="1">
            <a:off x="6502964" y="5338626"/>
            <a:ext cx="517285" cy="160763"/>
          </a:xfrm>
          <a:prstGeom prst="line">
            <a:avLst/>
          </a:prstGeom>
          <a:ln w="28575">
            <a:solidFill>
              <a:schemeClr val="accent2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6" idx="1"/>
          </p:cNvCxnSpPr>
          <p:nvPr/>
        </p:nvCxnSpPr>
        <p:spPr>
          <a:xfrm flipH="1" flipV="1">
            <a:off x="6713029" y="3519055"/>
            <a:ext cx="2033911" cy="116285"/>
          </a:xfrm>
          <a:prstGeom prst="line">
            <a:avLst/>
          </a:prstGeom>
          <a:ln w="28575">
            <a:solidFill>
              <a:schemeClr val="accent4"/>
            </a:solidFill>
            <a:prstDash val="sysDot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5805363" y="933600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5689576" y="1028734"/>
            <a:ext cx="6401885" cy="336037"/>
          </a:xfrm>
        </p:spPr>
        <p:txBody>
          <a:bodyPr/>
          <a:lstStyle>
            <a:lvl1pPr>
              <a:defRPr i="1" baseline="0">
                <a:solidFill>
                  <a:schemeClr val="bg1">
                    <a:lumMod val="95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1958726" y="2191454"/>
            <a:ext cx="2160427" cy="48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7" name="正方形/長方形 36"/>
          <p:cNvSpPr/>
          <p:nvPr/>
        </p:nvSpPr>
        <p:spPr>
          <a:xfrm>
            <a:off x="490012" y="4320795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8" name="正方形/長方形 37"/>
          <p:cNvSpPr/>
          <p:nvPr/>
        </p:nvSpPr>
        <p:spPr>
          <a:xfrm>
            <a:off x="4254931" y="5692035"/>
            <a:ext cx="2160427" cy="48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9" name="正方形/長方形 38"/>
          <p:cNvSpPr/>
          <p:nvPr/>
        </p:nvSpPr>
        <p:spPr>
          <a:xfrm>
            <a:off x="8834850" y="3817053"/>
            <a:ext cx="2160427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173319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3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4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/>
      <p:bldP spid="38" grpId="0" animBg="1"/>
      <p:bldP spid="39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4" name="正方形/長方形 13"/>
          <p:cNvSpPr/>
          <p:nvPr/>
        </p:nvSpPr>
        <p:spPr>
          <a:xfrm rot="2700000">
            <a:off x="916918" y="3006603"/>
            <a:ext cx="8564501" cy="5621275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04" y="607423"/>
            <a:ext cx="2762129" cy="5643155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1637404" y="1338942"/>
            <a:ext cx="2350742" cy="4211501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424339" y="1297577"/>
            <a:ext cx="7287487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4511768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4424338" y="3664893"/>
            <a:ext cx="7303471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751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11" grpId="0"/>
      <p:bldP spid="12" grpId="0" animBg="1"/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4" name="正方形/長方形 13"/>
          <p:cNvSpPr/>
          <p:nvPr/>
        </p:nvSpPr>
        <p:spPr>
          <a:xfrm rot="2700000">
            <a:off x="451884" y="4446244"/>
            <a:ext cx="5397865" cy="3542866"/>
          </a:xfrm>
          <a:custGeom>
            <a:avLst/>
            <a:gdLst/>
            <a:ahLst/>
            <a:cxnLst/>
            <a:rect l="l" t="t" r="r" b="b"/>
            <a:pathLst>
              <a:path w="12846751" h="8431181">
                <a:moveTo>
                  <a:pt x="0" y="0"/>
                </a:moveTo>
                <a:lnTo>
                  <a:pt x="12846751" y="1"/>
                </a:lnTo>
                <a:lnTo>
                  <a:pt x="4415572" y="8431181"/>
                </a:lnTo>
                <a:lnTo>
                  <a:pt x="3086183" y="8431181"/>
                </a:lnTo>
                <a:lnTo>
                  <a:pt x="3068088" y="8413086"/>
                </a:lnTo>
                <a:cubicBezTo>
                  <a:pt x="3142170" y="8389244"/>
                  <a:pt x="3211139" y="8347077"/>
                  <a:pt x="3269838" y="8288378"/>
                </a:cubicBezTo>
                <a:lnTo>
                  <a:pt x="5444469" y="6113748"/>
                </a:lnTo>
                <a:cubicBezTo>
                  <a:pt x="5652899" y="5905317"/>
                  <a:pt x="5652900" y="5567383"/>
                  <a:pt x="5444469" y="5358952"/>
                </a:cubicBezTo>
                <a:lnTo>
                  <a:pt x="213794" y="128278"/>
                </a:lnTo>
                <a:cubicBezTo>
                  <a:pt x="151923" y="66407"/>
                  <a:pt x="78641" y="22901"/>
                  <a:pt x="0" y="0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35" y="884900"/>
            <a:ext cx="3923154" cy="5577586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9" y="2934136"/>
            <a:ext cx="1740860" cy="3556657"/>
          </a:xfrm>
          <a:prstGeom prst="rect">
            <a:avLst/>
          </a:prstGeom>
          <a:effectLst/>
        </p:spPr>
      </p:pic>
      <p:sp>
        <p:nvSpPr>
          <p:cNvPr id="6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2627241" y="1410336"/>
            <a:ext cx="3393082" cy="4507865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図プレースホルダー 2"/>
          <p:cNvSpPr>
            <a:spLocks noGrp="1"/>
          </p:cNvSpPr>
          <p:nvPr>
            <p:ph type="pic" sz="quarter" idx="13" hasCustomPrompt="1"/>
          </p:nvPr>
        </p:nvSpPr>
        <p:spPr>
          <a:xfrm>
            <a:off x="920049" y="3409648"/>
            <a:ext cx="1453023" cy="262031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 rot="2700000">
            <a:off x="2920582" y="3058410"/>
            <a:ext cx="8253541" cy="6018152"/>
          </a:xfrm>
          <a:custGeom>
            <a:avLst/>
            <a:gdLst/>
            <a:ahLst/>
            <a:cxnLst/>
            <a:rect l="l" t="t" r="r" b="b"/>
            <a:pathLst>
              <a:path w="12380312" h="9026445">
                <a:moveTo>
                  <a:pt x="0" y="2"/>
                </a:moveTo>
                <a:lnTo>
                  <a:pt x="12380312" y="0"/>
                </a:lnTo>
                <a:lnTo>
                  <a:pt x="6191503" y="6188809"/>
                </a:lnTo>
                <a:lnTo>
                  <a:pt x="2514854" y="9026445"/>
                </a:lnTo>
                <a:lnTo>
                  <a:pt x="5536992" y="6004307"/>
                </a:lnTo>
                <a:cubicBezTo>
                  <a:pt x="5681923" y="5859376"/>
                  <a:pt x="5681923" y="5624397"/>
                  <a:pt x="5536992" y="5479467"/>
                </a:cubicBezTo>
                <a:lnTo>
                  <a:pt x="145909" y="88383"/>
                </a:lnTo>
                <a:cubicBezTo>
                  <a:pt x="103613" y="46088"/>
                  <a:pt x="53648" y="16135"/>
                  <a:pt x="0" y="2"/>
                </a:cubicBezTo>
                <a:close/>
              </a:path>
            </a:pathLst>
          </a:cu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9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517560" y="1297577"/>
            <a:ext cx="5185191" cy="2065773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6582653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522320" y="3664893"/>
            <a:ext cx="5196564" cy="2012647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47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/>
      <p:bldP spid="6" grpId="1"/>
      <p:bldP spid="18" grpId="0"/>
      <p:bldP spid="18" grpId="1"/>
      <p:bldP spid="9" grpId="0" animBg="1"/>
      <p:bldP spid="19" grpId="0"/>
      <p:bldP spid="20" grpId="0" animBg="1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41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正方形/長方形 1"/>
          <p:cNvSpPr/>
          <p:nvPr/>
        </p:nvSpPr>
        <p:spPr>
          <a:xfrm rot="2700000">
            <a:off x="4479169" y="1543335"/>
            <a:ext cx="5569813" cy="4260120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974393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4714934" y="607422"/>
            <a:ext cx="2762129" cy="3529149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4915835" y="1338942"/>
            <a:ext cx="2350742" cy="2797629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3435346" y="1132172"/>
            <a:ext cx="933774" cy="9336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680729" y="137753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52158" y="1126561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22559" y="1490244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3435346" y="2636820"/>
            <a:ext cx="933774" cy="9336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80728" y="288218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552157" y="2631208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522558" y="2994892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/>
        </p:nvSpPr>
        <p:spPr>
          <a:xfrm>
            <a:off x="7833557" y="1129752"/>
            <a:ext cx="933774" cy="933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8078939" y="137511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8859890" y="1124141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8859322" y="1487824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/>
        </p:nvSpPr>
        <p:spPr>
          <a:xfrm>
            <a:off x="7833557" y="2636819"/>
            <a:ext cx="933774" cy="9336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078939" y="288218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8859890" y="2631208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8859322" y="2994891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0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44" name="正方形/長方形 43"/>
          <p:cNvSpPr/>
          <p:nvPr/>
        </p:nvSpPr>
        <p:spPr>
          <a:xfrm rot="18900000">
            <a:off x="2589422" y="1388046"/>
            <a:ext cx="7803078" cy="9237913"/>
          </a:xfrm>
          <a:custGeom>
            <a:avLst/>
            <a:gdLst/>
            <a:ahLst/>
            <a:cxnLst/>
            <a:rect l="l" t="t" r="r" b="b"/>
            <a:pathLst>
              <a:path w="11703601" h="13856870">
                <a:moveTo>
                  <a:pt x="11703601" y="2930668"/>
                </a:moveTo>
                <a:lnTo>
                  <a:pt x="11703601" y="13128263"/>
                </a:lnTo>
                <a:lnTo>
                  <a:pt x="10974994" y="13856870"/>
                </a:lnTo>
                <a:lnTo>
                  <a:pt x="0" y="2881876"/>
                </a:lnTo>
                <a:lnTo>
                  <a:pt x="1" y="0"/>
                </a:lnTo>
                <a:lnTo>
                  <a:pt x="7317135" y="7317134"/>
                </a:lnTo>
                <a:close/>
              </a:path>
            </a:pathLst>
          </a:custGeom>
          <a:solidFill>
            <a:schemeClr val="accent3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26" name="図プレースホルダー 19"/>
          <p:cNvSpPr>
            <a:spLocks noGrp="1"/>
          </p:cNvSpPr>
          <p:nvPr>
            <p:ph type="pic" sz="quarter" idx="12" hasCustomPrompt="1"/>
          </p:nvPr>
        </p:nvSpPr>
        <p:spPr>
          <a:xfrm>
            <a:off x="451887" y="1595852"/>
            <a:ext cx="6932503" cy="38973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451888" y="1200182"/>
            <a:ext cx="6932502" cy="395670"/>
            <a:chOff x="4888773" y="2065794"/>
            <a:chExt cx="8534400" cy="487140"/>
          </a:xfrm>
        </p:grpSpPr>
        <p:sp>
          <p:nvSpPr>
            <p:cNvPr id="27" name="角丸四角形 7"/>
            <p:cNvSpPr/>
            <p:nvPr/>
          </p:nvSpPr>
          <p:spPr>
            <a:xfrm>
              <a:off x="4888773" y="2065794"/>
              <a:ext cx="8534400" cy="487140"/>
            </a:xfrm>
            <a:custGeom>
              <a:avLst/>
              <a:gdLst/>
              <a:ahLst/>
              <a:cxnLst/>
              <a:rect l="l" t="t" r="r" b="b"/>
              <a:pathLst>
                <a:path w="8534400" h="487140">
                  <a:moveTo>
                    <a:pt x="148176" y="0"/>
                  </a:moveTo>
                  <a:lnTo>
                    <a:pt x="8386224" y="0"/>
                  </a:lnTo>
                  <a:cubicBezTo>
                    <a:pt x="8468059" y="0"/>
                    <a:pt x="8534400" y="66341"/>
                    <a:pt x="8534400" y="148176"/>
                  </a:cubicBezTo>
                  <a:lnTo>
                    <a:pt x="8534400" y="487140"/>
                  </a:lnTo>
                  <a:lnTo>
                    <a:pt x="0" y="487140"/>
                  </a:lnTo>
                  <a:lnTo>
                    <a:pt x="0" y="148176"/>
                  </a:lnTo>
                  <a:cubicBezTo>
                    <a:pt x="0" y="66341"/>
                    <a:pt x="66341" y="0"/>
                    <a:pt x="14817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888773" y="2489434"/>
              <a:ext cx="8534400" cy="635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grpSp>
          <p:nvGrpSpPr>
            <p:cNvPr id="29" name="グループ化 28"/>
            <p:cNvGrpSpPr/>
            <p:nvPr/>
          </p:nvGrpSpPr>
          <p:grpSpPr>
            <a:xfrm>
              <a:off x="5071109" y="2204589"/>
              <a:ext cx="542925" cy="142875"/>
              <a:chOff x="2524125" y="1614487"/>
              <a:chExt cx="542925" cy="142875"/>
            </a:xfrm>
          </p:grpSpPr>
          <p:sp>
            <p:nvSpPr>
              <p:cNvPr id="30" name="円/楕円 29"/>
              <p:cNvSpPr/>
              <p:nvPr/>
            </p:nvSpPr>
            <p:spPr>
              <a:xfrm>
                <a:off x="2524125" y="1614487"/>
                <a:ext cx="142875" cy="1428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  <p:sp>
            <p:nvSpPr>
              <p:cNvPr id="31" name="円/楕円 30"/>
              <p:cNvSpPr/>
              <p:nvPr/>
            </p:nvSpPr>
            <p:spPr>
              <a:xfrm>
                <a:off x="2724150" y="1614487"/>
                <a:ext cx="142875" cy="14287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  <p:sp>
            <p:nvSpPr>
              <p:cNvPr id="32" name="円/楕円 31"/>
              <p:cNvSpPr/>
              <p:nvPr/>
            </p:nvSpPr>
            <p:spPr>
              <a:xfrm>
                <a:off x="2924175" y="1614487"/>
                <a:ext cx="142875" cy="14287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>
              <a:off x="13043533" y="2180776"/>
              <a:ext cx="200026" cy="190500"/>
              <a:chOff x="7781924" y="1704975"/>
              <a:chExt cx="200026" cy="190500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34" name="正方形/長方形 33"/>
              <p:cNvSpPr/>
              <p:nvPr/>
            </p:nvSpPr>
            <p:spPr>
              <a:xfrm>
                <a:off x="7781925" y="1704975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7781925" y="1776413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7781924" y="1847850"/>
                <a:ext cx="200025" cy="4762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133"/>
              </a:p>
            </p:txBody>
          </p:sp>
        </p:grpSp>
      </p:grpSp>
      <p:sp>
        <p:nvSpPr>
          <p:cNvPr id="4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7584294" y="553329"/>
            <a:ext cx="4128817" cy="2810021"/>
          </a:xfrm>
          <a:prstGeom prst="rect">
            <a:avLst/>
          </a:prstGeom>
        </p:spPr>
        <p:txBody>
          <a:bodyPr vert="horz" lIns="163275" tIns="81638" rIns="163275" bIns="81638" rtlCol="0" anchor="b">
            <a:normAutofit/>
          </a:bodyPr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7632304" y="3584340"/>
            <a:ext cx="2160427" cy="48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4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597612" y="3664893"/>
            <a:ext cx="4131548" cy="2308390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8" name="正方形/長方形 47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232392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50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26" grpId="0" animBg="1"/>
      <p:bldP spid="26" grpId="1" animBg="1"/>
      <p:bldP spid="40" grpId="0"/>
      <p:bldP spid="41" grpId="0" animBg="1"/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12192000" cy="2989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54820" y="657984"/>
            <a:ext cx="11467281" cy="2254549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12001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8" name="テキスト プレースホルダー 8"/>
          <p:cNvSpPr>
            <a:spLocks noGrp="1"/>
          </p:cNvSpPr>
          <p:nvPr>
            <p:ph type="body" sz="quarter" idx="12" hasCustomPrompt="1"/>
          </p:nvPr>
        </p:nvSpPr>
        <p:spPr>
          <a:xfrm>
            <a:off x="454821" y="3047999"/>
            <a:ext cx="5380428" cy="302864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aseline="0">
                <a:solidFill>
                  <a:schemeClr val="accent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846069" y="3173789"/>
            <a:ext cx="6076032" cy="2893183"/>
          </a:xfrm>
        </p:spPr>
        <p:txBody>
          <a:bodyPr anchor="t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" name="テキスト プレースホルダー 25"/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6331500" y="0"/>
            <a:ext cx="3569010" cy="6858000"/>
          </a:xfrm>
          <a:prstGeom prst="parallelogram">
            <a:avLst>
              <a:gd name="adj" fmla="val 67559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25"/>
          <p:cNvSpPr>
            <a:spLocks noGrp="1"/>
          </p:cNvSpPr>
          <p:nvPr>
            <p:ph type="body" sz="quarter" idx="18" hasCustomPrompt="1"/>
          </p:nvPr>
        </p:nvSpPr>
        <p:spPr>
          <a:xfrm flipH="1">
            <a:off x="-4413638" y="0"/>
            <a:ext cx="3099074" cy="6858000"/>
          </a:xfrm>
          <a:prstGeom prst="parallelogram">
            <a:avLst>
              <a:gd name="adj" fmla="val 77247"/>
            </a:avLst>
          </a:prstGeom>
          <a:solidFill>
            <a:schemeClr val="accent2">
              <a:alpha val="30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35383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ac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4088193"/>
            <a:ext cx="12192000" cy="30479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1169670" y="4644571"/>
            <a:ext cx="1170920" cy="117081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/>
        </p:nvSpPr>
        <p:spPr>
          <a:xfrm>
            <a:off x="931967" y="1067225"/>
            <a:ext cx="4603599" cy="4603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円/楕円 1"/>
          <p:cNvSpPr/>
          <p:nvPr/>
        </p:nvSpPr>
        <p:spPr>
          <a:xfrm>
            <a:off x="1097441" y="1212190"/>
            <a:ext cx="4603599" cy="4603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5" name="円/楕円 24"/>
          <p:cNvSpPr/>
          <p:nvPr/>
        </p:nvSpPr>
        <p:spPr>
          <a:xfrm>
            <a:off x="5144857" y="1289337"/>
            <a:ext cx="936251" cy="93616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593885" y="5602870"/>
            <a:ext cx="575785" cy="57573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010044" y="1125614"/>
            <a:ext cx="4602939" cy="460253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6095471" y="1654626"/>
            <a:ext cx="5826630" cy="1016005"/>
          </a:xfrm>
          <a:prstGeom prst="rect">
            <a:avLst/>
          </a:prstGeom>
        </p:spPr>
        <p:txBody>
          <a:bodyPr vert="horz" lIns="163275" tIns="81638" rIns="163275" bIns="81638" rtlCol="0" anchor="b">
            <a:noAutofit/>
          </a:bodyPr>
          <a:lstStyle>
            <a:lvl1pPr>
              <a:defRPr sz="5334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6095471" y="2804269"/>
            <a:ext cx="789091" cy="7890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6305887" y="3014668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6977139" y="2804270"/>
            <a:ext cx="4944962" cy="789022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6305887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6681990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9184804" y="4272573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560906" y="4265376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6305887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6681990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9184804" y="4848307"/>
            <a:ext cx="368259" cy="36822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9560906" y="4841109"/>
            <a:ext cx="2337003" cy="393711"/>
          </a:xfrm>
        </p:spPr>
        <p:txBody>
          <a:bodyPr anchor="ctr">
            <a:noAutofit/>
          </a:bodyPr>
          <a:lstStyle>
            <a:lvl1pPr algn="l">
              <a:defRPr sz="12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/>
        </p:nvSpPr>
        <p:spPr>
          <a:xfrm>
            <a:off x="6035497" y="1158692"/>
            <a:ext cx="336278" cy="33624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133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グループ化 38"/>
          <p:cNvGrpSpPr/>
          <p:nvPr/>
        </p:nvGrpSpPr>
        <p:grpSpPr>
          <a:xfrm flipH="1">
            <a:off x="4102754" y="1687675"/>
            <a:ext cx="2704733" cy="5028221"/>
            <a:chOff x="1400631" y="2191657"/>
            <a:chExt cx="3439887" cy="6734629"/>
          </a:xfrm>
          <a:solidFill>
            <a:schemeClr val="bg1">
              <a:lumMod val="85000"/>
            </a:schemeClr>
          </a:solidFill>
        </p:grpSpPr>
        <p:sp>
          <p:nvSpPr>
            <p:cNvPr id="53" name="直角三角形 52"/>
            <p:cNvSpPr/>
            <p:nvPr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54" name="直角三角形 53"/>
            <p:cNvSpPr/>
            <p:nvPr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grpSp>
        <p:nvGrpSpPr>
          <p:cNvPr id="85" name="グループ化 84"/>
          <p:cNvGrpSpPr/>
          <p:nvPr/>
        </p:nvGrpSpPr>
        <p:grpSpPr>
          <a:xfrm>
            <a:off x="1398021" y="1689293"/>
            <a:ext cx="2704733" cy="5028221"/>
            <a:chOff x="1400631" y="2191657"/>
            <a:chExt cx="3439887" cy="6734629"/>
          </a:xfrm>
          <a:solidFill>
            <a:schemeClr val="bg1">
              <a:lumMod val="65000"/>
            </a:schemeClr>
          </a:solidFill>
        </p:grpSpPr>
        <p:sp>
          <p:nvSpPr>
            <p:cNvPr id="86" name="直角三角形 85"/>
            <p:cNvSpPr/>
            <p:nvPr/>
          </p:nvSpPr>
          <p:spPr>
            <a:xfrm flipH="1">
              <a:off x="1400631" y="2191657"/>
              <a:ext cx="3439885" cy="515982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87" name="直角三角形 86"/>
            <p:cNvSpPr/>
            <p:nvPr/>
          </p:nvSpPr>
          <p:spPr>
            <a:xfrm rot="16200000" flipH="1">
              <a:off x="2333175" y="6418942"/>
              <a:ext cx="1574800" cy="3439887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78" name="直角三角形 25"/>
          <p:cNvSpPr/>
          <p:nvPr/>
        </p:nvSpPr>
        <p:spPr>
          <a:xfrm rot="16200000" flipH="1">
            <a:off x="589910" y="-589912"/>
            <a:ext cx="2923613" cy="4103437"/>
          </a:xfrm>
          <a:custGeom>
            <a:avLst/>
            <a:gdLst/>
            <a:ahLst/>
            <a:cxnLst/>
            <a:rect l="l" t="t" r="r" b="b"/>
            <a:pathLst>
              <a:path w="4385420" h="6154621">
                <a:moveTo>
                  <a:pt x="688593" y="1814402"/>
                </a:moveTo>
                <a:lnTo>
                  <a:pt x="2537007" y="6154621"/>
                </a:lnTo>
                <a:lnTo>
                  <a:pt x="2537007" y="6154618"/>
                </a:lnTo>
                <a:lnTo>
                  <a:pt x="4385420" y="6154618"/>
                </a:lnTo>
                <a:lnTo>
                  <a:pt x="2537006" y="1814399"/>
                </a:lnTo>
                <a:lnTo>
                  <a:pt x="2537006" y="1814402"/>
                </a:lnTo>
                <a:close/>
                <a:moveTo>
                  <a:pt x="0" y="0"/>
                </a:moveTo>
                <a:lnTo>
                  <a:pt x="0" y="197532"/>
                </a:lnTo>
                <a:lnTo>
                  <a:pt x="688592" y="1814398"/>
                </a:lnTo>
                <a:lnTo>
                  <a:pt x="688592" y="1814395"/>
                </a:lnTo>
                <a:lnTo>
                  <a:pt x="2537005" y="1814395"/>
                </a:lnTo>
                <a:lnTo>
                  <a:pt x="1764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68" name="フリーフォーム 67"/>
          <p:cNvSpPr/>
          <p:nvPr/>
        </p:nvSpPr>
        <p:spPr>
          <a:xfrm>
            <a:off x="4103435" y="1689293"/>
            <a:ext cx="667644" cy="1234321"/>
          </a:xfrm>
          <a:custGeom>
            <a:avLst/>
            <a:gdLst>
              <a:gd name="connsiteX0" fmla="*/ 0 w 1001379"/>
              <a:gd name="connsiteY0" fmla="*/ 0 h 1851482"/>
              <a:gd name="connsiteX1" fmla="*/ 1001379 w 1001379"/>
              <a:gd name="connsiteY1" fmla="*/ 1426422 h 1851482"/>
              <a:gd name="connsiteX2" fmla="*/ 0 w 1001379"/>
              <a:gd name="connsiteY2" fmla="*/ 1851482 h 1851482"/>
              <a:gd name="connsiteX3" fmla="*/ 0 w 1001379"/>
              <a:gd name="connsiteY3" fmla="*/ 0 h 1851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1379" h="1851482">
                <a:moveTo>
                  <a:pt x="0" y="0"/>
                </a:moveTo>
                <a:lnTo>
                  <a:pt x="1001379" y="1426422"/>
                </a:lnTo>
                <a:lnTo>
                  <a:pt x="0" y="18514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6" name="直角三角形 35"/>
          <p:cNvSpPr/>
          <p:nvPr/>
        </p:nvSpPr>
        <p:spPr>
          <a:xfrm rot="16200000" flipH="1">
            <a:off x="561868" y="3175947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0" y="1814399"/>
                </a:lnTo>
                <a:lnTo>
                  <a:pt x="2621130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29" y="1814395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0" name="直角三角形 29"/>
          <p:cNvSpPr/>
          <p:nvPr/>
        </p:nvSpPr>
        <p:spPr>
          <a:xfrm rot="16200000" flipH="1">
            <a:off x="561868" y="645622"/>
            <a:ext cx="2979697" cy="4103437"/>
          </a:xfrm>
          <a:custGeom>
            <a:avLst/>
            <a:gdLst/>
            <a:ahLst/>
            <a:cxnLst/>
            <a:rect l="l" t="t" r="r" b="b"/>
            <a:pathLst>
              <a:path w="4469545" h="6154621">
                <a:moveTo>
                  <a:pt x="772717" y="1814402"/>
                </a:moveTo>
                <a:lnTo>
                  <a:pt x="2621131" y="6154621"/>
                </a:lnTo>
                <a:lnTo>
                  <a:pt x="2621131" y="6154618"/>
                </a:lnTo>
                <a:lnTo>
                  <a:pt x="4469545" y="6154618"/>
                </a:lnTo>
                <a:lnTo>
                  <a:pt x="2621131" y="1814399"/>
                </a:lnTo>
                <a:lnTo>
                  <a:pt x="2621131" y="1814402"/>
                </a:lnTo>
                <a:close/>
                <a:moveTo>
                  <a:pt x="0" y="0"/>
                </a:moveTo>
                <a:lnTo>
                  <a:pt x="772716" y="1814398"/>
                </a:lnTo>
                <a:lnTo>
                  <a:pt x="772716" y="1814395"/>
                </a:lnTo>
                <a:lnTo>
                  <a:pt x="2621130" y="1814395"/>
                </a:lnTo>
                <a:lnTo>
                  <a:pt x="18484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3" name="直角三角形 32"/>
          <p:cNvSpPr/>
          <p:nvPr/>
        </p:nvSpPr>
        <p:spPr>
          <a:xfrm rot="16200000" flipH="1">
            <a:off x="561869" y="1910784"/>
            <a:ext cx="2979696" cy="4103436"/>
          </a:xfrm>
          <a:custGeom>
            <a:avLst/>
            <a:gdLst/>
            <a:ahLst/>
            <a:cxnLst/>
            <a:rect l="l" t="t" r="r" b="b"/>
            <a:pathLst>
              <a:path w="4469544" h="6154620">
                <a:moveTo>
                  <a:pt x="772717" y="1814401"/>
                </a:moveTo>
                <a:lnTo>
                  <a:pt x="2621131" y="6154620"/>
                </a:lnTo>
                <a:lnTo>
                  <a:pt x="2621131" y="6154617"/>
                </a:lnTo>
                <a:lnTo>
                  <a:pt x="4469544" y="6154617"/>
                </a:lnTo>
                <a:lnTo>
                  <a:pt x="2621130" y="1814398"/>
                </a:lnTo>
                <a:lnTo>
                  <a:pt x="2621130" y="1814401"/>
                </a:lnTo>
                <a:close/>
                <a:moveTo>
                  <a:pt x="0" y="0"/>
                </a:moveTo>
                <a:lnTo>
                  <a:pt x="772716" y="1814397"/>
                </a:lnTo>
                <a:lnTo>
                  <a:pt x="772716" y="1814394"/>
                </a:lnTo>
                <a:lnTo>
                  <a:pt x="2621129" y="1814394"/>
                </a:lnTo>
                <a:lnTo>
                  <a:pt x="184841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66" name="フリーフォーム 65"/>
          <p:cNvSpPr/>
          <p:nvPr/>
        </p:nvSpPr>
        <p:spPr>
          <a:xfrm>
            <a:off x="4103434" y="2665751"/>
            <a:ext cx="1351017" cy="1521264"/>
          </a:xfrm>
          <a:custGeom>
            <a:avLst/>
            <a:gdLst>
              <a:gd name="connsiteX0" fmla="*/ 1028242 w 2026350"/>
              <a:gd name="connsiteY0" fmla="*/ 0 h 2281896"/>
              <a:gd name="connsiteX1" fmla="*/ 2026350 w 2026350"/>
              <a:gd name="connsiteY1" fmla="*/ 1421762 h 2281896"/>
              <a:gd name="connsiteX2" fmla="*/ 0 w 2026350"/>
              <a:gd name="connsiteY2" fmla="*/ 2281896 h 2281896"/>
              <a:gd name="connsiteX3" fmla="*/ 0 w 2026350"/>
              <a:gd name="connsiteY3" fmla="*/ 436463 h 2281896"/>
              <a:gd name="connsiteX4" fmla="*/ 1028242 w 2026350"/>
              <a:gd name="connsiteY4" fmla="*/ 0 h 2281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6350" h="2281896">
                <a:moveTo>
                  <a:pt x="1028242" y="0"/>
                </a:moveTo>
                <a:lnTo>
                  <a:pt x="2026350" y="1421762"/>
                </a:lnTo>
                <a:lnTo>
                  <a:pt x="0" y="2281896"/>
                </a:lnTo>
                <a:lnTo>
                  <a:pt x="0" y="436463"/>
                </a:lnTo>
                <a:lnTo>
                  <a:pt x="102824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2133"/>
          </a:p>
        </p:txBody>
      </p:sp>
      <p:sp>
        <p:nvSpPr>
          <p:cNvPr id="63" name="フリーフォーム 62"/>
          <p:cNvSpPr/>
          <p:nvPr/>
        </p:nvSpPr>
        <p:spPr>
          <a:xfrm>
            <a:off x="4103435" y="3639102"/>
            <a:ext cx="2034968" cy="1812382"/>
          </a:xfrm>
          <a:custGeom>
            <a:avLst/>
            <a:gdLst>
              <a:gd name="connsiteX0" fmla="*/ 2053212 w 3052187"/>
              <a:gd name="connsiteY0" fmla="*/ 0 h 2718573"/>
              <a:gd name="connsiteX1" fmla="*/ 3052187 w 3052187"/>
              <a:gd name="connsiteY1" fmla="*/ 1422997 h 2718573"/>
              <a:gd name="connsiteX2" fmla="*/ 0 w 3052187"/>
              <a:gd name="connsiteY2" fmla="*/ 2718573 h 2718573"/>
              <a:gd name="connsiteX3" fmla="*/ 0 w 3052187"/>
              <a:gd name="connsiteY3" fmla="*/ 871537 h 2718573"/>
              <a:gd name="connsiteX4" fmla="*/ 2053212 w 3052187"/>
              <a:gd name="connsiteY4" fmla="*/ 0 h 2718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2187" h="2718573">
                <a:moveTo>
                  <a:pt x="2053212" y="0"/>
                </a:moveTo>
                <a:lnTo>
                  <a:pt x="3052187" y="1422997"/>
                </a:lnTo>
                <a:lnTo>
                  <a:pt x="0" y="2718573"/>
                </a:lnTo>
                <a:lnTo>
                  <a:pt x="0" y="871537"/>
                </a:lnTo>
                <a:lnTo>
                  <a:pt x="2053212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2133"/>
          </a:p>
        </p:txBody>
      </p:sp>
      <p:grpSp>
        <p:nvGrpSpPr>
          <p:cNvPr id="9" name="グループ化 8"/>
          <p:cNvGrpSpPr/>
          <p:nvPr/>
        </p:nvGrpSpPr>
        <p:grpSpPr>
          <a:xfrm>
            <a:off x="4103433" y="4613276"/>
            <a:ext cx="2704733" cy="2104237"/>
            <a:chOff x="7549101" y="6886372"/>
            <a:chExt cx="4056748" cy="315635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フリーフォーム 59"/>
            <p:cNvSpPr/>
            <p:nvPr/>
          </p:nvSpPr>
          <p:spPr>
            <a:xfrm>
              <a:off x="7549104" y="6886372"/>
              <a:ext cx="4056745" cy="1392686"/>
            </a:xfrm>
            <a:custGeom>
              <a:avLst/>
              <a:gdLst>
                <a:gd name="connsiteX0" fmla="*/ 3079049 w 4056745"/>
                <a:gd name="connsiteY0" fmla="*/ 0 h 1392686"/>
                <a:gd name="connsiteX1" fmla="*/ 4056745 w 4056745"/>
                <a:gd name="connsiteY1" fmla="*/ 1392686 h 1392686"/>
                <a:gd name="connsiteX2" fmla="*/ 0 w 4056745"/>
                <a:gd name="connsiteY2" fmla="*/ 1392686 h 1392686"/>
                <a:gd name="connsiteX3" fmla="*/ 0 w 4056745"/>
                <a:gd name="connsiteY3" fmla="*/ 1306979 h 1392686"/>
                <a:gd name="connsiteX4" fmla="*/ 3079049 w 4056745"/>
                <a:gd name="connsiteY4" fmla="*/ 0 h 139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6745" h="1392686">
                  <a:moveTo>
                    <a:pt x="3079049" y="0"/>
                  </a:moveTo>
                  <a:lnTo>
                    <a:pt x="4056745" y="1392686"/>
                  </a:lnTo>
                  <a:lnTo>
                    <a:pt x="0" y="1392686"/>
                  </a:lnTo>
                  <a:lnTo>
                    <a:pt x="0" y="1306979"/>
                  </a:lnTo>
                  <a:lnTo>
                    <a:pt x="307904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2133"/>
            </a:p>
          </p:txBody>
        </p:sp>
        <p:sp>
          <p:nvSpPr>
            <p:cNvPr id="58" name="フリーフォーム 57"/>
            <p:cNvSpPr/>
            <p:nvPr/>
          </p:nvSpPr>
          <p:spPr>
            <a:xfrm>
              <a:off x="7549101" y="8279059"/>
              <a:ext cx="4056747" cy="1763669"/>
            </a:xfrm>
            <a:custGeom>
              <a:avLst/>
              <a:gdLst>
                <a:gd name="connsiteX0" fmla="*/ 0 w 4056747"/>
                <a:gd name="connsiteY0" fmla="*/ 0 h 1763669"/>
                <a:gd name="connsiteX1" fmla="*/ 4056747 w 4056747"/>
                <a:gd name="connsiteY1" fmla="*/ 0 h 1763669"/>
                <a:gd name="connsiteX2" fmla="*/ 0 w 4056747"/>
                <a:gd name="connsiteY2" fmla="*/ 1763669 h 1763669"/>
                <a:gd name="connsiteX3" fmla="*/ 0 w 4056747"/>
                <a:gd name="connsiteY3" fmla="*/ 0 h 176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56747" h="1763669">
                  <a:moveTo>
                    <a:pt x="0" y="0"/>
                  </a:moveTo>
                  <a:lnTo>
                    <a:pt x="4056747" y="0"/>
                  </a:lnTo>
                  <a:lnTo>
                    <a:pt x="0" y="176366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sz="2133"/>
            </a:p>
          </p:txBody>
        </p:sp>
      </p:grpSp>
      <p:sp>
        <p:nvSpPr>
          <p:cNvPr id="5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 rot="1380000">
            <a:off x="853258" y="1149611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1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 rot="1380000">
            <a:off x="853258" y="2418205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 rot="1380000">
            <a:off x="853258" y="3686799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64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 rot="1380000">
            <a:off x="853258" y="4955394"/>
            <a:ext cx="2609807" cy="707179"/>
          </a:xfrm>
        </p:spPr>
        <p:txBody>
          <a:bodyPr anchor="ctr">
            <a:noAutofit/>
          </a:bodyPr>
          <a:lstStyle>
            <a:lvl1pPr algn="r">
              <a:defRPr sz="2133" i="0" baseline="0">
                <a:solidFill>
                  <a:schemeClr val="bg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20370" y="2335395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01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476330" y="3438303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02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847286" y="4548907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03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200100" y="5643334"/>
            <a:ext cx="566181" cy="502766"/>
          </a:xfrm>
          <a:prstGeom prst="rect">
            <a:avLst/>
          </a:prstGeom>
          <a:noFill/>
          <a:scene3d>
            <a:camera prst="perspectiveContrastingRightFacing" fov="3300000">
              <a:rot lat="0" lon="2100000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kumimoji="1" lang="en-US" altLang="ja-JP" sz="2667" dirty="0">
                <a:solidFill>
                  <a:schemeClr val="bg1"/>
                </a:solidFill>
              </a:rPr>
              <a:t>04</a:t>
            </a:r>
            <a:endParaRPr kumimoji="1" lang="ja-JP" altLang="en-US" sz="2667" dirty="0">
              <a:solidFill>
                <a:schemeClr val="bg1"/>
              </a:solidFill>
            </a:endParaRPr>
          </a:p>
        </p:txBody>
      </p:sp>
      <p:sp>
        <p:nvSpPr>
          <p:cNvPr id="7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 rot="1380000">
            <a:off x="3366224" y="190090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1380000">
            <a:off x="3366224" y="316813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 rot="1380000">
            <a:off x="3366224" y="443536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1380000">
            <a:off x="3366224" y="5702592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4801788" y="1642182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5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5509613" y="2597005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6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6195126" y="3551828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7" name="テキスト プレースホルダー 6"/>
          <p:cNvSpPr>
            <a:spLocks noGrp="1"/>
          </p:cNvSpPr>
          <p:nvPr>
            <p:ph type="body" sz="quarter" idx="34" hasCustomPrompt="1"/>
          </p:nvPr>
        </p:nvSpPr>
        <p:spPr>
          <a:xfrm>
            <a:off x="6830906" y="4506651"/>
            <a:ext cx="4944962" cy="900206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79" name="正方形/長方形 78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82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029376" y="164638"/>
            <a:ext cx="7844068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83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4077385" y="1028734"/>
            <a:ext cx="7773384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4" name="正方形/長方形 83"/>
          <p:cNvSpPr/>
          <p:nvPr/>
        </p:nvSpPr>
        <p:spPr>
          <a:xfrm>
            <a:off x="4125395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19768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25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750"/>
                            </p:stCondLst>
                            <p:childTnLst>
                              <p:par>
                                <p:cTn id="12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25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1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68" grpId="0" animBg="1"/>
      <p:bldP spid="68" grpId="1" animBg="1"/>
      <p:bldP spid="36" grpId="0" animBg="1"/>
      <p:bldP spid="36" grpId="1" animBg="1"/>
      <p:bldP spid="30" grpId="0" animBg="1"/>
      <p:bldP spid="30" grpId="1" animBg="1"/>
      <p:bldP spid="33" grpId="0" animBg="1"/>
      <p:bldP spid="33" grpId="1" animBg="1"/>
      <p:bldP spid="66" grpId="0" animBg="1"/>
      <p:bldP spid="66" grpId="1" animBg="1"/>
      <p:bldP spid="63" grpId="0" animBg="1"/>
      <p:bldP spid="63" grpId="1" animBg="1"/>
      <p:bldP spid="59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1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65" grpId="0"/>
      <p:bldP spid="67" grpId="0"/>
      <p:bldP spid="69" grpId="0"/>
      <p:bldP spid="70" grpId="0"/>
      <p:bldP spid="71" grpId="0"/>
      <p:bldP spid="72" grpId="0"/>
      <p:bldP spid="73" grpId="0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/>
      <p:bldP spid="8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imple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6" name="円/楕円 5"/>
          <p:cNvSpPr/>
          <p:nvPr/>
        </p:nvSpPr>
        <p:spPr>
          <a:xfrm>
            <a:off x="1771139" y="1896217"/>
            <a:ext cx="439509" cy="43947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1</a:t>
            </a:r>
            <a:endParaRPr kumimoji="1" lang="ja-JP" altLang="en-US" sz="2133" dirty="0"/>
          </a:p>
        </p:txBody>
      </p:sp>
      <p:sp>
        <p:nvSpPr>
          <p:cNvPr id="7" name="円/楕円 6"/>
          <p:cNvSpPr/>
          <p:nvPr/>
        </p:nvSpPr>
        <p:spPr>
          <a:xfrm>
            <a:off x="1771139" y="2789402"/>
            <a:ext cx="439509" cy="439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2</a:t>
            </a:r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2374879" y="182389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2374879" y="2717076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1771139" y="3682587"/>
            <a:ext cx="439509" cy="4394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3</a:t>
            </a:r>
            <a:endParaRPr kumimoji="1" lang="ja-JP" altLang="en-US" sz="2133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31" hasCustomPrompt="1"/>
          </p:nvPr>
        </p:nvSpPr>
        <p:spPr>
          <a:xfrm>
            <a:off x="2374879" y="3610261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1771139" y="4575773"/>
            <a:ext cx="439509" cy="43947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4</a:t>
            </a:r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33" hasCustomPrompt="1"/>
          </p:nvPr>
        </p:nvSpPr>
        <p:spPr>
          <a:xfrm>
            <a:off x="2374879" y="4503447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1771139" y="5468958"/>
            <a:ext cx="439509" cy="43947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133" dirty="0"/>
              <a:t>5</a:t>
            </a:r>
            <a:endParaRPr kumimoji="1" lang="ja-JP" altLang="en-US" sz="2133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35" hasCustomPrompt="1"/>
          </p:nvPr>
        </p:nvSpPr>
        <p:spPr>
          <a:xfrm>
            <a:off x="2374879" y="5396632"/>
            <a:ext cx="8208027" cy="594764"/>
          </a:xfrm>
        </p:spPr>
        <p:txBody>
          <a:bodyPr anchor="ctr">
            <a:noAutofit/>
          </a:bodyPr>
          <a:lstStyle>
            <a:lvl1pPr algn="l">
              <a:defRPr sz="1333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0" y="0"/>
            <a:ext cx="12192000" cy="13449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589917" y="304800"/>
            <a:ext cx="11012164" cy="774095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50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</p:spTree>
    <p:extLst>
      <p:ext uri="{BB962C8B-B14F-4D97-AF65-F5344CB8AC3E}">
        <p14:creationId xmlns:p14="http://schemas.microsoft.com/office/powerpoint/2010/main" val="36068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27-02-20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159221" y="932723"/>
            <a:ext cx="2160427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0" name="直角三角形 9"/>
          <p:cNvSpPr/>
          <p:nvPr/>
        </p:nvSpPr>
        <p:spPr>
          <a:xfrm>
            <a:off x="5941698" y="2849639"/>
            <a:ext cx="1166081" cy="1165980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1" name="直角三角形 10"/>
          <p:cNvSpPr/>
          <p:nvPr/>
        </p:nvSpPr>
        <p:spPr>
          <a:xfrm rot="10800000">
            <a:off x="5941696" y="2849639"/>
            <a:ext cx="1166081" cy="11659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2" name="直角三角形 11"/>
          <p:cNvSpPr/>
          <p:nvPr/>
        </p:nvSpPr>
        <p:spPr>
          <a:xfrm>
            <a:off x="5941698" y="1683659"/>
            <a:ext cx="1166081" cy="11659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直角三角形 12"/>
          <p:cNvSpPr/>
          <p:nvPr/>
        </p:nvSpPr>
        <p:spPr>
          <a:xfrm rot="5400000">
            <a:off x="5941748" y="4015569"/>
            <a:ext cx="1165980" cy="1166081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4" name="直角三角形 13"/>
          <p:cNvSpPr/>
          <p:nvPr/>
        </p:nvSpPr>
        <p:spPr>
          <a:xfrm rot="16200000">
            <a:off x="5941749" y="4015568"/>
            <a:ext cx="1165980" cy="116608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5" name="直角三角形 14"/>
          <p:cNvSpPr/>
          <p:nvPr/>
        </p:nvSpPr>
        <p:spPr>
          <a:xfrm rot="5400000">
            <a:off x="7107830" y="4015569"/>
            <a:ext cx="1165980" cy="1166081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6" name="直角三角形 15"/>
          <p:cNvSpPr/>
          <p:nvPr/>
        </p:nvSpPr>
        <p:spPr>
          <a:xfrm rot="10800000">
            <a:off x="4775615" y="4015620"/>
            <a:ext cx="1166081" cy="116598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7" name="直角三角形 16"/>
          <p:cNvSpPr/>
          <p:nvPr/>
        </p:nvSpPr>
        <p:spPr>
          <a:xfrm>
            <a:off x="4775616" y="4015621"/>
            <a:ext cx="1166081" cy="116598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8" name="直角三角形 17"/>
          <p:cNvSpPr/>
          <p:nvPr/>
        </p:nvSpPr>
        <p:spPr>
          <a:xfrm rot="10800000">
            <a:off x="4775615" y="5181601"/>
            <a:ext cx="1166081" cy="116598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9" name="直角三角形 18"/>
          <p:cNvSpPr/>
          <p:nvPr/>
        </p:nvSpPr>
        <p:spPr>
          <a:xfrm rot="16200000">
            <a:off x="4775664" y="2849590"/>
            <a:ext cx="1165980" cy="1166081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0" name="直角三角形 19"/>
          <p:cNvSpPr/>
          <p:nvPr/>
        </p:nvSpPr>
        <p:spPr>
          <a:xfrm rot="5400000">
            <a:off x="4775663" y="2849591"/>
            <a:ext cx="1165980" cy="116608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1" name="直角三角形 20"/>
          <p:cNvSpPr/>
          <p:nvPr/>
        </p:nvSpPr>
        <p:spPr>
          <a:xfrm rot="16200000">
            <a:off x="3609582" y="2849590"/>
            <a:ext cx="1165980" cy="1166081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2" name="山形 21"/>
          <p:cNvSpPr/>
          <p:nvPr/>
        </p:nvSpPr>
        <p:spPr>
          <a:xfrm rot="5400000">
            <a:off x="6168437" y="3550362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23" name="山形 22"/>
          <p:cNvSpPr/>
          <p:nvPr/>
        </p:nvSpPr>
        <p:spPr>
          <a:xfrm rot="10800000">
            <a:off x="6168427" y="424705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24" name="山形 23"/>
          <p:cNvSpPr/>
          <p:nvPr/>
        </p:nvSpPr>
        <p:spPr>
          <a:xfrm rot="16200000">
            <a:off x="5427390" y="4247048"/>
            <a:ext cx="240027" cy="26964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25" name="山形 24"/>
          <p:cNvSpPr/>
          <p:nvPr/>
        </p:nvSpPr>
        <p:spPr>
          <a:xfrm>
            <a:off x="5412583" y="3565169"/>
            <a:ext cx="240047" cy="269619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tx1"/>
              </a:solidFill>
            </a:endParaRPr>
          </a:p>
        </p:txBody>
      </p:sp>
      <p:sp>
        <p:nvSpPr>
          <p:cNvPr id="26" name="図プレースホルダー 12"/>
          <p:cNvSpPr>
            <a:spLocks noGrp="1"/>
          </p:cNvSpPr>
          <p:nvPr>
            <p:ph type="pic" sz="quarter" idx="17" hasCustomPrompt="1"/>
          </p:nvPr>
        </p:nvSpPr>
        <p:spPr>
          <a:xfrm>
            <a:off x="6599178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12"/>
          <p:cNvSpPr>
            <a:spLocks noGrp="1"/>
          </p:cNvSpPr>
          <p:nvPr>
            <p:ph type="pic" sz="quarter" idx="18" hasCustomPrompt="1"/>
          </p:nvPr>
        </p:nvSpPr>
        <p:spPr>
          <a:xfrm>
            <a:off x="6599178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図プレースホルダー 12"/>
          <p:cNvSpPr>
            <a:spLocks noGrp="1"/>
          </p:cNvSpPr>
          <p:nvPr>
            <p:ph type="pic" sz="quarter" idx="19" hasCustomPrompt="1"/>
          </p:nvPr>
        </p:nvSpPr>
        <p:spPr>
          <a:xfrm>
            <a:off x="4857311" y="4675680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4857311" y="2943639"/>
            <a:ext cx="416830" cy="416794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テキスト プレースホルダー 6"/>
          <p:cNvSpPr>
            <a:spLocks noGrp="1"/>
          </p:cNvSpPr>
          <p:nvPr>
            <p:ph type="body" sz="quarter" idx="21" hasCustomPrompt="1"/>
          </p:nvPr>
        </p:nvSpPr>
        <p:spPr>
          <a:xfrm>
            <a:off x="7141647" y="2873826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7141648" y="3265715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989123" y="5225143"/>
            <a:ext cx="3885886" cy="480053"/>
          </a:xfrm>
        </p:spPr>
        <p:txBody>
          <a:bodyPr anchor="t">
            <a:noAutofit/>
          </a:bodyPr>
          <a:lstStyle>
            <a:lvl1pPr algn="l">
              <a:defRPr sz="2133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テキスト プレースホルダー 6"/>
          <p:cNvSpPr>
            <a:spLocks noGrp="1"/>
          </p:cNvSpPr>
          <p:nvPr>
            <p:ph type="body" sz="quarter" idx="25" hasCustomPrompt="1"/>
          </p:nvPr>
        </p:nvSpPr>
        <p:spPr>
          <a:xfrm>
            <a:off x="5989124" y="5617033"/>
            <a:ext cx="4374976" cy="633787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855853" y="4108913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27" hasCustomPrompt="1"/>
          </p:nvPr>
        </p:nvSpPr>
        <p:spPr>
          <a:xfrm>
            <a:off x="512883" y="4500803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2007421" y="1733189"/>
            <a:ext cx="3885886" cy="480053"/>
          </a:xfrm>
        </p:spPr>
        <p:txBody>
          <a:bodyPr anchor="t">
            <a:noAutofit/>
          </a:bodyPr>
          <a:lstStyle>
            <a:lvl1pPr algn="r">
              <a:defRPr sz="2133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>
            <a:off x="1664451" y="2125079"/>
            <a:ext cx="4222891" cy="633787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59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100"/>
                            </p:stCondLst>
                            <p:childTnLst>
                              <p:par>
                                <p:cTn id="6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00"/>
                            </p:stCondLst>
                            <p:childTnLst>
                              <p:par>
                                <p:cTn id="7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0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300"/>
                            </p:stCondLst>
                            <p:childTnLst>
                              <p:par>
                                <p:cTn id="9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8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300"/>
                            </p:stCondLst>
                            <p:childTnLst>
                              <p:par>
                                <p:cTn id="9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900"/>
                            </p:stCondLst>
                            <p:childTnLst>
                              <p:par>
                                <p:cTn id="10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4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900"/>
                            </p:stCondLst>
                            <p:childTnLst>
                              <p:par>
                                <p:cTn id="11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750"/>
                            </p:stCondLst>
                            <p:childTnLst>
                              <p:par>
                                <p:cTn id="1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kstdia donkerblau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5A7248-DEAA-4431-9249-71802327BCC6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MSc IB: Supply Chain Management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0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and 4 Poi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4136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" name="正方形/長方形 1"/>
          <p:cNvSpPr/>
          <p:nvPr/>
        </p:nvSpPr>
        <p:spPr>
          <a:xfrm rot="2700000">
            <a:off x="4479169" y="1543335"/>
            <a:ext cx="5569813" cy="4260120"/>
          </a:xfrm>
          <a:custGeom>
            <a:avLst/>
            <a:gdLst/>
            <a:ahLst/>
            <a:cxnLst/>
            <a:rect l="l" t="t" r="r" b="b"/>
            <a:pathLst>
              <a:path w="8354720" h="6389625">
                <a:moveTo>
                  <a:pt x="0" y="4424528"/>
                </a:moveTo>
                <a:lnTo>
                  <a:pt x="1965096" y="6389624"/>
                </a:lnTo>
                <a:lnTo>
                  <a:pt x="1965095" y="6389625"/>
                </a:lnTo>
                <a:lnTo>
                  <a:pt x="0" y="4424529"/>
                </a:lnTo>
                <a:close/>
                <a:moveTo>
                  <a:pt x="1381229" y="1"/>
                </a:moveTo>
                <a:lnTo>
                  <a:pt x="8354720" y="0"/>
                </a:lnTo>
                <a:lnTo>
                  <a:pt x="4894522" y="3460197"/>
                </a:lnTo>
                <a:lnTo>
                  <a:pt x="1547176" y="112852"/>
                </a:lnTo>
                <a:cubicBezTo>
                  <a:pt x="1497951" y="63626"/>
                  <a:pt x="1441839" y="25483"/>
                  <a:pt x="1381229" y="1"/>
                </a:cubicBez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7006968" y="6309600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425054" y="6288526"/>
            <a:ext cx="720142" cy="365125"/>
          </a:xfrm>
          <a:prstGeom prst="rect">
            <a:avLst/>
          </a:prstGeom>
        </p:spPr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12192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483852" y="4214454"/>
            <a:ext cx="11215678" cy="900605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015257" y="5125208"/>
            <a:ext cx="2160427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42" hasCustomPrompt="1"/>
          </p:nvPr>
        </p:nvSpPr>
        <p:spPr>
          <a:xfrm>
            <a:off x="286850" y="5321905"/>
            <a:ext cx="11618299" cy="974393"/>
          </a:xfrm>
        </p:spPr>
        <p:txBody>
          <a:bodyPr>
            <a:noAutofit/>
          </a:bodyPr>
          <a:lstStyle>
            <a:lvl1pPr algn="ctr">
              <a:defRPr sz="1333" b="0" i="0" u="none" baseline="0">
                <a:solidFill>
                  <a:schemeClr val="bg1"/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2"/>
          <a:stretch/>
        </p:blipFill>
        <p:spPr>
          <a:xfrm>
            <a:off x="4714934" y="607422"/>
            <a:ext cx="2762129" cy="3529149"/>
          </a:xfrm>
          <a:prstGeom prst="rect">
            <a:avLst/>
          </a:prstGeom>
          <a:effectLst/>
        </p:spPr>
      </p:pic>
      <p:sp>
        <p:nvSpPr>
          <p:cNvPr id="8" name="図プレースホルダー 2"/>
          <p:cNvSpPr>
            <a:spLocks noGrp="1"/>
          </p:cNvSpPr>
          <p:nvPr>
            <p:ph type="pic" sz="quarter" idx="12" hasCustomPrompt="1"/>
          </p:nvPr>
        </p:nvSpPr>
        <p:spPr>
          <a:xfrm>
            <a:off x="4915835" y="1338942"/>
            <a:ext cx="2350742" cy="2797629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3435346" y="1132172"/>
            <a:ext cx="933774" cy="9336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680729" y="137753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552158" y="1126561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1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7" name="テキスト プレースホルダー 6"/>
          <p:cNvSpPr>
            <a:spLocks noGrp="1"/>
          </p:cNvSpPr>
          <p:nvPr>
            <p:ph type="body" sz="quarter" idx="23" hasCustomPrompt="1"/>
          </p:nvPr>
        </p:nvSpPr>
        <p:spPr>
          <a:xfrm>
            <a:off x="522559" y="1490244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/>
        </p:nvSpPr>
        <p:spPr>
          <a:xfrm>
            <a:off x="3435346" y="2636820"/>
            <a:ext cx="933774" cy="93369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80728" y="2882181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テキスト プレースホルダー 6"/>
          <p:cNvSpPr>
            <a:spLocks noGrp="1"/>
          </p:cNvSpPr>
          <p:nvPr>
            <p:ph type="body" sz="quarter" idx="44" hasCustomPrompt="1"/>
          </p:nvPr>
        </p:nvSpPr>
        <p:spPr>
          <a:xfrm>
            <a:off x="552157" y="2631208"/>
            <a:ext cx="2807486" cy="480053"/>
          </a:xfrm>
        </p:spPr>
        <p:txBody>
          <a:bodyPr anchor="t">
            <a:noAutofit/>
          </a:bodyPr>
          <a:lstStyle>
            <a:lvl1pPr algn="r">
              <a:defRPr sz="1867" i="0" baseline="0">
                <a:solidFill>
                  <a:schemeClr val="accent3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2" name="テキスト プレースホルダー 6"/>
          <p:cNvSpPr>
            <a:spLocks noGrp="1"/>
          </p:cNvSpPr>
          <p:nvPr>
            <p:ph type="body" sz="quarter" idx="45" hasCustomPrompt="1"/>
          </p:nvPr>
        </p:nvSpPr>
        <p:spPr>
          <a:xfrm>
            <a:off x="522558" y="2994892"/>
            <a:ext cx="2840190" cy="597393"/>
          </a:xfrm>
        </p:spPr>
        <p:txBody>
          <a:bodyPr anchor="t">
            <a:noAutofit/>
          </a:bodyPr>
          <a:lstStyle>
            <a:lvl1pPr algn="r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3" name="円/楕円 32"/>
          <p:cNvSpPr/>
          <p:nvPr/>
        </p:nvSpPr>
        <p:spPr>
          <a:xfrm>
            <a:off x="7833557" y="1129752"/>
            <a:ext cx="933774" cy="933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>
              <a:solidFill>
                <a:schemeClr val="accent3"/>
              </a:solidFill>
            </a:endParaRPr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8078939" y="1375114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6"/>
          <p:cNvSpPr>
            <a:spLocks noGrp="1"/>
          </p:cNvSpPr>
          <p:nvPr>
            <p:ph type="body" sz="quarter" idx="47" hasCustomPrompt="1"/>
          </p:nvPr>
        </p:nvSpPr>
        <p:spPr>
          <a:xfrm>
            <a:off x="8859890" y="1124141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2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6" name="テキスト プレースホルダー 6"/>
          <p:cNvSpPr>
            <a:spLocks noGrp="1"/>
          </p:cNvSpPr>
          <p:nvPr>
            <p:ph type="body" sz="quarter" idx="48" hasCustomPrompt="1"/>
          </p:nvPr>
        </p:nvSpPr>
        <p:spPr>
          <a:xfrm>
            <a:off x="8859322" y="1487824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37" name="円/楕円 36"/>
          <p:cNvSpPr/>
          <p:nvPr/>
        </p:nvSpPr>
        <p:spPr>
          <a:xfrm>
            <a:off x="7833557" y="2636819"/>
            <a:ext cx="933774" cy="93369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078939" y="2882180"/>
            <a:ext cx="443008" cy="442969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6"/>
          <p:cNvSpPr>
            <a:spLocks noGrp="1"/>
          </p:cNvSpPr>
          <p:nvPr>
            <p:ph type="body" sz="quarter" idx="50" hasCustomPrompt="1"/>
          </p:nvPr>
        </p:nvSpPr>
        <p:spPr>
          <a:xfrm>
            <a:off x="8859890" y="2631208"/>
            <a:ext cx="2807486" cy="480053"/>
          </a:xfrm>
        </p:spPr>
        <p:txBody>
          <a:bodyPr anchor="t">
            <a:noAutofit/>
          </a:bodyPr>
          <a:lstStyle>
            <a:lvl1pPr algn="l">
              <a:defRPr sz="1867" i="0" baseline="0">
                <a:solidFill>
                  <a:schemeClr val="accent5"/>
                </a:solidFill>
                <a:latin typeface="Route 159 SemiBold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40" name="テキスト プレースホルダー 6"/>
          <p:cNvSpPr>
            <a:spLocks noGrp="1"/>
          </p:cNvSpPr>
          <p:nvPr>
            <p:ph type="body" sz="quarter" idx="51" hasCustomPrompt="1"/>
          </p:nvPr>
        </p:nvSpPr>
        <p:spPr>
          <a:xfrm>
            <a:off x="8859322" y="2994891"/>
            <a:ext cx="2840190" cy="597393"/>
          </a:xfrm>
        </p:spPr>
        <p:txBody>
          <a:bodyPr anchor="t">
            <a:noAutofit/>
          </a:bodyPr>
          <a:lstStyle>
            <a:lvl1pPr algn="l">
              <a:defRPr sz="1200" i="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124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00"/>
                            </p:stCondLst>
                            <p:childTnLst>
                              <p:par>
                                <p:cTn id="6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0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800"/>
                            </p:stCondLst>
                            <p:childTnLst>
                              <p:par>
                                <p:cTn id="9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400"/>
                            </p:stCondLst>
                            <p:childTnLst>
                              <p:par>
                                <p:cTn id="10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9" grpId="0"/>
      <p:bldP spid="10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22" grpId="0" animBg="1"/>
      <p:bldP spid="23" grpId="0"/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/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/>
      <p:bldP spid="3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 donker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480001" y="6174000"/>
            <a:ext cx="2120851" cy="509137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752784" y="253136"/>
            <a:ext cx="8797789" cy="2205259"/>
          </a:xfrm>
        </p:spPr>
        <p:txBody>
          <a:bodyPr>
            <a:noAutofit/>
          </a:bodyPr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752784" y="2439519"/>
            <a:ext cx="5595491" cy="1752600"/>
          </a:xfrm>
        </p:spPr>
        <p:txBody>
          <a:bodyPr/>
          <a:lstStyle>
            <a:lvl1pPr marL="0" indent="0" algn="l">
              <a:buNone/>
              <a:defRPr sz="2667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334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27-02-20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  <p:sldLayoutId id="2147483696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CFA55-5A90-4242-B58D-F5AC3BD7ECD6}" type="datetimeFigureOut">
              <a:rPr lang="en-GB" smtClean="0"/>
              <a:t>27/02/2020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EA8F2-099D-43FD-BE0B-0C4D9523DB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7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0BC8DF-F68F-4B6C-846B-71B0A0DF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99FF68-3089-4B2B-A87F-B0195AA0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76E7C8-DEDB-4557-B486-701DAB3E0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2300-FA60-4CF0-9326-EF34022012CF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A25C8E-1119-4122-BFA2-59B9C56DC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CB3CE7-C174-46A5-B8C4-D8FBA0955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1AA1C-F676-436F-A5A2-C0DBFB0BD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1" y="164638"/>
            <a:ext cx="11006206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rm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7005935" y="6309239"/>
            <a:ext cx="3860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ja-JP"/>
              <a:t>MSc IB: Supply Chain Management</a:t>
            </a:r>
            <a:endParaRPr lang="ja-JP" altLang="en-US" dirty="0"/>
          </a:p>
        </p:txBody>
      </p:sp>
      <p:sp>
        <p:nvSpPr>
          <p:cNvPr id="11" name="円/楕円 10"/>
          <p:cNvSpPr/>
          <p:nvPr/>
        </p:nvSpPr>
        <p:spPr>
          <a:xfrm>
            <a:off x="11022059" y="6100230"/>
            <a:ext cx="289591" cy="28956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5" name="円/楕円 14"/>
          <p:cNvSpPr/>
          <p:nvPr/>
        </p:nvSpPr>
        <p:spPr>
          <a:xfrm>
            <a:off x="11435106" y="6111048"/>
            <a:ext cx="720142" cy="7200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6" name="円/楕円 19"/>
          <p:cNvSpPr/>
          <p:nvPr/>
        </p:nvSpPr>
        <p:spPr>
          <a:xfrm>
            <a:off x="10860585" y="6469495"/>
            <a:ext cx="480095" cy="388506"/>
          </a:xfrm>
          <a:custGeom>
            <a:avLst/>
            <a:gdLst/>
            <a:ahLst/>
            <a:cxnLst/>
            <a:rect l="l" t="t" r="r" b="b"/>
            <a:pathLst>
              <a:path w="720080" h="582759">
                <a:moveTo>
                  <a:pt x="360040" y="0"/>
                </a:moveTo>
                <a:cubicBezTo>
                  <a:pt x="558884" y="0"/>
                  <a:pt x="720080" y="161195"/>
                  <a:pt x="720080" y="360040"/>
                </a:cubicBezTo>
                <a:cubicBezTo>
                  <a:pt x="720080" y="444579"/>
                  <a:pt x="690944" y="522313"/>
                  <a:pt x="640920" y="582759"/>
                </a:cubicBezTo>
                <a:lnTo>
                  <a:pt x="79160" y="582759"/>
                </a:lnTo>
                <a:cubicBezTo>
                  <a:pt x="29136" y="522313"/>
                  <a:pt x="0" y="444579"/>
                  <a:pt x="0" y="360040"/>
                </a:cubicBezTo>
                <a:cubicBezTo>
                  <a:pt x="0" y="161195"/>
                  <a:pt x="161195" y="0"/>
                  <a:pt x="3600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33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5106" y="6288526"/>
            <a:ext cx="720142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867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23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/>
    </p:bldLst>
  </p:timing>
  <p:hf sldNum="0" hdr="0" dt="0"/>
  <p:txStyles>
    <p:titleStyle>
      <a:lvl1pPr algn="l" defTabSz="1088556" rtl="0" eaLnBrk="1" latinLnBrk="0" hangingPunct="1">
        <a:spcBef>
          <a:spcPct val="0"/>
        </a:spcBef>
        <a:buNone/>
        <a:defRPr kumimoji="1" sz="4000" kern="12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lnSpc>
          <a:spcPct val="120000"/>
        </a:lnSpc>
        <a:spcBef>
          <a:spcPts val="800"/>
        </a:spcBef>
        <a:buFont typeface="Arial" panose="020B0604020202020204" pitchFamily="34" charset="0"/>
        <a:buNone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kumimoji="1"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mailto:r.suurmond@maastrichtuniversity.nl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comments" Target="../comments/commen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IB Supply Chain Management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3140562"/>
            <a:ext cx="4773650" cy="1700490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/>
              <a:t>University</a:t>
            </a:r>
            <a:r>
              <a:rPr lang="fr-FR" sz="2200" dirty="0"/>
              <a:t>, </a:t>
            </a:r>
            <a:r>
              <a:rPr lang="fr-FR" sz="2200" dirty="0" err="1"/>
              <a:t>School</a:t>
            </a:r>
            <a:r>
              <a:rPr lang="fr-FR" sz="2200" dirty="0"/>
              <a:t> 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 txBox="1">
            <a:spLocks/>
          </p:cNvSpPr>
          <p:nvPr/>
        </p:nvSpPr>
        <p:spPr>
          <a:xfrm>
            <a:off x="7094911" y="4657129"/>
            <a:ext cx="4773650" cy="17004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200" i="1" dirty="0" err="1" smtClean="0"/>
              <a:t>Creating</a:t>
            </a:r>
            <a:r>
              <a:rPr lang="nl-NL" sz="2200" i="1" dirty="0" smtClean="0"/>
              <a:t> </a:t>
            </a:r>
            <a:r>
              <a:rPr lang="nl-NL" sz="2200" i="1" dirty="0" err="1" smtClean="0"/>
              <a:t>value</a:t>
            </a:r>
            <a:r>
              <a:rPr lang="nl-NL" sz="2200" i="1" dirty="0" smtClean="0"/>
              <a:t> </a:t>
            </a:r>
            <a:r>
              <a:rPr lang="nl-NL" sz="2200" i="1" dirty="0" err="1" smtClean="0"/>
              <a:t>through</a:t>
            </a:r>
            <a:r>
              <a:rPr lang="nl-NL" sz="2200" i="1" dirty="0" smtClean="0"/>
              <a:t> </a:t>
            </a:r>
            <a:r>
              <a:rPr lang="nl-NL" sz="2200" i="1" dirty="0" err="1" smtClean="0"/>
              <a:t>the</a:t>
            </a:r>
            <a:r>
              <a:rPr lang="nl-NL" sz="2200" i="1" dirty="0" smtClean="0"/>
              <a:t> </a:t>
            </a:r>
            <a:r>
              <a:rPr lang="nl-NL" sz="2200" i="1" dirty="0" err="1" smtClean="0"/>
              <a:t>supply</a:t>
            </a:r>
            <a:r>
              <a:rPr lang="nl-NL" sz="2200" i="1" dirty="0" smtClean="0"/>
              <a:t> chain</a:t>
            </a:r>
            <a:endParaRPr lang="nl-NL" sz="2200" i="1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FCB7AD2-E742-4B59-9621-84840CF145E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1" b="3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2FDCDEB-2122-49F8-961D-BB887F9183B9}"/>
              </a:ext>
            </a:extLst>
          </p:cNvPr>
          <p:cNvGrpSpPr/>
          <p:nvPr/>
        </p:nvGrpSpPr>
        <p:grpSpPr>
          <a:xfrm>
            <a:off x="8313819" y="770861"/>
            <a:ext cx="1924493" cy="2232412"/>
            <a:chOff x="1887066" y="526524"/>
            <a:chExt cx="1924493" cy="2232412"/>
          </a:xfrm>
        </p:grpSpPr>
        <p:sp>
          <p:nvSpPr>
            <p:cNvPr id="11" name="Zeshoek 10">
              <a:extLst>
                <a:ext uri="{FF2B5EF4-FFF2-40B4-BE49-F238E27FC236}">
                  <a16:creationId xmlns:a16="http://schemas.microsoft.com/office/drawing/2014/main" id="{FA21FC5D-411F-4A6B-A966-63EA889739B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BA87C19-26F6-44C5-905B-4CC05F4F8777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Student Profile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39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Student Profile</a:t>
            </a:r>
            <a:endParaRPr lang="en-GB" sz="4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Placeholder 26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6" r="8026"/>
          <a:stretch>
            <a:fillRect/>
          </a:stretch>
        </p:blipFill>
        <p:spPr/>
      </p:pic>
      <p:pic>
        <p:nvPicPr>
          <p:cNvPr id="25" name="Picture Placeholder 24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9266" y="1214566"/>
            <a:ext cx="735344" cy="735279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61401" y="1267935"/>
            <a:ext cx="2807486" cy="480053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30% SBE Bachelor</a:t>
            </a:r>
            <a:endParaRPr lang="en-GB" sz="2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Placeholder 25"/>
          <p:cNvPicPr>
            <a:picLocks noGrp="1" noChangeAspect="1"/>
          </p:cNvPicPr>
          <p:nvPr>
            <p:ph type="pic" sz="quarter" idx="4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524" y="2754990"/>
            <a:ext cx="697412" cy="697351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44"/>
          </p:nvPr>
        </p:nvSpPr>
        <p:spPr>
          <a:xfrm>
            <a:off x="-614777" y="2862704"/>
            <a:ext cx="3937299" cy="480053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70% International Students</a:t>
            </a:r>
            <a:endParaRPr lang="en-GB" sz="2800" dirty="0">
              <a:solidFill>
                <a:schemeClr val="tx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4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8859890" y="1271907"/>
            <a:ext cx="3017582" cy="480053"/>
          </a:xfrm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50% Female Students</a:t>
            </a:r>
            <a:endParaRPr lang="en-GB" sz="2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4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2982" y="2786230"/>
            <a:ext cx="644651" cy="644595"/>
          </a:xfrm>
        </p:spPr>
      </p:pic>
      <p:sp>
        <p:nvSpPr>
          <p:cNvPr id="17" name="Text Placeholder 16"/>
          <p:cNvSpPr>
            <a:spLocks noGrp="1"/>
          </p:cNvSpPr>
          <p:nvPr>
            <p:ph type="body" sz="quarter" idx="50"/>
          </p:nvPr>
        </p:nvSpPr>
        <p:spPr>
          <a:xfrm>
            <a:off x="8910093" y="2871234"/>
            <a:ext cx="2860376" cy="480053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30% Outside Europe</a:t>
            </a:r>
            <a:endParaRPr lang="en-GB" sz="28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488668"/>
            <a:ext cx="518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Icons used with permission from ©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Flaticon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0"/>
          </p:nvPr>
        </p:nvSpPr>
        <p:spPr>
          <a:xfrm>
            <a:off x="7006968" y="6488668"/>
            <a:ext cx="3860800" cy="365125"/>
          </a:xfrm>
        </p:spPr>
        <p:txBody>
          <a:bodyPr/>
          <a:lstStyle/>
          <a:p>
            <a:r>
              <a:rPr lang="en-US" altLang="ja-JP" sz="1200" dirty="0">
                <a:solidFill>
                  <a:schemeClr val="bg1"/>
                </a:solidFill>
                <a:ea typeface="Verdana" panose="020B0604030504040204" pitchFamily="34" charset="0"/>
                <a:cs typeface="Calibri" panose="020F0502020204030204" pitchFamily="34" charset="0"/>
              </a:rPr>
              <a:t>MSc IB: Supply Chain Management</a:t>
            </a:r>
            <a:endParaRPr lang="ja-JP" altLang="en-US" sz="1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5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11" grpId="0" build="p"/>
      <p:bldP spid="14" grpId="0" build="p"/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fbeeldingsresultaat voor sbe classroom maastri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74" y="-337036"/>
            <a:ext cx="5843725" cy="388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1648" y="0"/>
            <a:ext cx="8797789" cy="2205259"/>
          </a:xfrm>
        </p:spPr>
        <p:txBody>
          <a:bodyPr/>
          <a:lstStyle/>
          <a:p>
            <a:r>
              <a:rPr lang="en-US" sz="6000" dirty="0">
                <a:solidFill>
                  <a:schemeClr val="bg1"/>
                </a:solidFill>
              </a:rPr>
              <a:t>Impressions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6315075" y="3552825"/>
            <a:ext cx="5876925" cy="3305175"/>
          </a:xfrm>
        </p:spPr>
      </p:pic>
      <p:sp>
        <p:nvSpPr>
          <p:cNvPr id="4" name="TextBox 3"/>
          <p:cNvSpPr txBox="1"/>
          <p:nvPr/>
        </p:nvSpPr>
        <p:spPr>
          <a:xfrm>
            <a:off x="8950362" y="6131859"/>
            <a:ext cx="396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Community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No alternative text description for this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8339"/>
            <a:ext cx="6348276" cy="60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" y="5833060"/>
            <a:ext cx="3969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 </a:t>
            </a:r>
          </a:p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Companies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92921" y="2870898"/>
            <a:ext cx="3969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Classes</a:t>
            </a:r>
            <a:endParaRPr lang="en-GB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6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1limburg.nl/sites/default/files/public/styles/media-paragraph/public/euregiolocator.jpg?itok=aZagrZb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" y="2677758"/>
            <a:ext cx="3477002" cy="2673805"/>
          </a:xfrm>
        </p:spPr>
        <p:txBody>
          <a:bodyPr>
            <a:normAutofit/>
          </a:bodyPr>
          <a:lstStyle/>
          <a:p>
            <a:r>
              <a:rPr lang="en-GB" altLang="en-US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Business</a:t>
            </a:r>
            <a:endParaRPr lang="en-GB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16252" y="2677757"/>
            <a:ext cx="4475747" cy="2673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Supply Chain Management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2000" y="6088559"/>
            <a:ext cx="54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Maastricht University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382000" y="3734957"/>
            <a:ext cx="5427999" cy="2"/>
          </a:xfrm>
          <a:prstGeom prst="line">
            <a:avLst/>
          </a:prstGeom>
          <a:ln w="95250">
            <a:solidFill>
              <a:srgbClr val="E0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096000" y="3734957"/>
            <a:ext cx="14344" cy="2353602"/>
          </a:xfrm>
          <a:prstGeom prst="line">
            <a:avLst/>
          </a:prstGeom>
          <a:ln w="95250">
            <a:solidFill>
              <a:srgbClr val="E053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8091801" y="6523654"/>
            <a:ext cx="3860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MSc IB: Supply Chain Management</a:t>
            </a:r>
          </a:p>
        </p:txBody>
      </p:sp>
    </p:spTree>
    <p:extLst>
      <p:ext uri="{BB962C8B-B14F-4D97-AF65-F5344CB8AC3E}">
        <p14:creationId xmlns:p14="http://schemas.microsoft.com/office/powerpoint/2010/main" val="85986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"/>
          <a:stretch/>
        </p:blipFill>
        <p:spPr>
          <a:xfrm>
            <a:off x="0" y="-52388"/>
            <a:ext cx="12279313" cy="6858001"/>
          </a:xfrm>
        </p:spPr>
      </p:pic>
      <p:sp>
        <p:nvSpPr>
          <p:cNvPr id="5" name="Rounded Rectangular Callout 4"/>
          <p:cNvSpPr/>
          <p:nvPr/>
        </p:nvSpPr>
        <p:spPr>
          <a:xfrm>
            <a:off x="268513" y="2683794"/>
            <a:ext cx="3331029" cy="2254987"/>
          </a:xfrm>
          <a:prstGeom prst="wedgeRoundRectCallout">
            <a:avLst>
              <a:gd name="adj1" fmla="val -35275"/>
              <a:gd name="adj2" fmla="val -133881"/>
              <a:gd name="adj3" fmla="val 16667"/>
            </a:avLst>
          </a:prstGeom>
          <a:solidFill>
            <a:srgbClr val="E0532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“When studying firms, I like to find out everything from the first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supplier to the final customer.”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39420" y="5230993"/>
            <a:ext cx="4120244" cy="1295798"/>
          </a:xfrm>
          <a:prstGeom prst="wedgeRoundRectCallout">
            <a:avLst>
              <a:gd name="adj1" fmla="val 761"/>
              <a:gd name="adj2" fmla="val -354650"/>
              <a:gd name="adj3" fmla="val 16667"/>
            </a:avLst>
          </a:prstGeom>
          <a:solidFill>
            <a:srgbClr val="E0532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“One has to understand how supply networks work to become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successful in business.”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4415971" y="2359490"/>
            <a:ext cx="3360057" cy="2392929"/>
          </a:xfrm>
          <a:prstGeom prst="wedgeRoundRectCallout">
            <a:avLst>
              <a:gd name="adj1" fmla="val -8340"/>
              <a:gd name="adj2" fmla="val -113489"/>
              <a:gd name="adj3" fmla="val 16667"/>
            </a:avLst>
          </a:prstGeom>
          <a:solidFill>
            <a:srgbClr val="E0532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“Integrating real-life cases and interaction with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companies is critical for understanding how firms work with each other.”</a:t>
            </a:r>
            <a:endParaRPr kumimoji="0" lang="en-GB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315200" y="4643222"/>
            <a:ext cx="2757715" cy="1883569"/>
          </a:xfrm>
          <a:prstGeom prst="wedgeRoundRectCallout">
            <a:avLst>
              <a:gd name="adj1" fmla="val -1425"/>
              <a:gd name="adj2" fmla="val -193574"/>
              <a:gd name="adj3" fmla="val 16667"/>
            </a:avLst>
          </a:prstGeom>
          <a:solidFill>
            <a:srgbClr val="E0532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“Data analysis is necessary to support decisions in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 chain.”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8752115" y="2344975"/>
            <a:ext cx="3171372" cy="2196647"/>
          </a:xfrm>
          <a:prstGeom prst="wedgeRoundRectCallout">
            <a:avLst>
              <a:gd name="adj1" fmla="val 48203"/>
              <a:gd name="adj2" fmla="val -93027"/>
              <a:gd name="adj3" fmla="val 16667"/>
            </a:avLst>
          </a:prstGeom>
          <a:solidFill>
            <a:srgbClr val="E05329"/>
          </a:solidFill>
          <a:ln w="38100">
            <a:solidFill>
              <a:schemeClr val="bg1"/>
            </a:solidFill>
          </a:ln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believe that how and where firms buy their products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services has a large impact on firm performance.”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64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:\SBE_SBEAO\Saive M\For Rachel\archive\tongersestraat 53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15001" r="-104" b="-9"/>
          <a:stretch/>
        </p:blipFill>
        <p:spPr bwMode="auto">
          <a:xfrm>
            <a:off x="0" y="0"/>
            <a:ext cx="12192000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72522"/>
            <a:ext cx="12192000" cy="6981321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64300" y="1301470"/>
            <a:ext cx="5118100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Productive from Day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Hands on Mentality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Unique Educational Experience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Problem-based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Partnerships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offers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Internships / TIP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 topics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Company contact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0" y="2333625"/>
            <a:ext cx="4302125" cy="2673350"/>
          </a:xfrm>
        </p:spPr>
        <p:txBody>
          <a:bodyPr>
            <a:normAutofit/>
          </a:bodyPr>
          <a:lstStyle/>
          <a:p>
            <a:pPr algn="r"/>
            <a:r>
              <a:rPr lang="en-GB" alt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>Why MSc IB/SCM at SBE?</a:t>
            </a:r>
            <a:endParaRPr lang="en-GB" sz="36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6073139" y="1703607"/>
            <a:ext cx="48260" cy="3933384"/>
          </a:xfrm>
          <a:prstGeom prst="rect">
            <a:avLst/>
          </a:prstGeom>
          <a:solidFill>
            <a:srgbClr val="9FD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948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058453"/>
              </p:ext>
            </p:extLst>
          </p:nvPr>
        </p:nvGraphicFramePr>
        <p:xfrm>
          <a:off x="838200" y="368300"/>
          <a:ext cx="10515600" cy="5808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774700"/>
            <a:ext cx="774624" cy="774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889000"/>
            <a:ext cx="660324" cy="660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787400"/>
            <a:ext cx="761924" cy="7619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2400" y="1854200"/>
            <a:ext cx="2057400" cy="3835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Afbeeldingsresultaat voor logo pgn amaz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5631"/>
          <a:stretch/>
        </p:blipFill>
        <p:spPr bwMode="auto">
          <a:xfrm>
            <a:off x="9112448" y="2625372"/>
            <a:ext cx="1771253" cy="8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8290" y="3462414"/>
            <a:ext cx="1757360" cy="321959"/>
          </a:xfrm>
          <a:prstGeom prst="rect">
            <a:avLst/>
          </a:prstGeom>
        </p:spPr>
      </p:pic>
      <p:pic>
        <p:nvPicPr>
          <p:cNvPr id="1038" name="Picture 14" descr="Afbeeldingsresultaat voor logo pgn volkswag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4724" y="4742592"/>
            <a:ext cx="761114" cy="75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fbeeldingsresultaat voor logo pgn unilever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005" y="4736243"/>
            <a:ext cx="692773" cy="7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accenture">
            <a:extLst>
              <a:ext uri="{FF2B5EF4-FFF2-40B4-BE49-F238E27FC236}">
                <a16:creationId xmlns:a16="http://schemas.microsoft.com/office/drawing/2014/main" id="{0FC54564-75A7-4C20-BF13-86D9806EF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341" y="3947062"/>
            <a:ext cx="1757360" cy="48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19335" y="1964963"/>
            <a:ext cx="1575872" cy="66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377961" y="2011542"/>
            <a:ext cx="5436079" cy="3370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6400" dirty="0">
                <a:solidFill>
                  <a:srgbClr val="151D3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alt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isit</a:t>
            </a:r>
            <a:r>
              <a:rPr kumimoji="0" lang="en-US" alt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us </a:t>
            </a:r>
            <a:r>
              <a:rPr kumimoji="0" lang="en-US" alt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at 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the information market in the Mensa </a:t>
            </a:r>
            <a:endParaRPr kumimoji="0" lang="en-US" alt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6400" dirty="0">
              <a:solidFill>
                <a:srgbClr val="151D37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hlinkClick r:id="rId2"/>
              </a:rPr>
              <a:t>r.suurmond@maastrichtuniversity.nl</a:t>
            </a:r>
            <a:endParaRPr kumimoji="0" lang="en-US" altLang="en-US" sz="6400" b="0" i="0" u="none" strike="noStrike" kern="1200" cap="none" spc="0" normalizeH="0" baseline="0" noProof="0" dirty="0" smtClean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6400" dirty="0" smtClean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@</a:t>
            </a:r>
            <a:r>
              <a:rPr lang="en-US" altLang="en-US" sz="6400" dirty="0" err="1" smtClean="0">
                <a:solidFill>
                  <a:srgbClr val="151D37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RobertSuurmond</a:t>
            </a:r>
            <a:r>
              <a:rPr kumimoji="0" lang="en-US" alt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55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Image result for twitter linkedin logo">
            <a:extLst>
              <a:ext uri="{FF2B5EF4-FFF2-40B4-BE49-F238E27FC236}">
                <a16:creationId xmlns:a16="http://schemas.microsoft.com/office/drawing/2014/main" id="{A93224C6-04E3-4E12-9DDD-82EE1758D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t="7719" r="6389" b="15923"/>
          <a:stretch/>
        </p:blipFill>
        <p:spPr bwMode="auto">
          <a:xfrm>
            <a:off x="5422953" y="5167879"/>
            <a:ext cx="1417685" cy="74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2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91" y="250672"/>
            <a:ext cx="1810337" cy="1325563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151D37"/>
                </a:solidFill>
                <a:latin typeface="+mn-lt"/>
              </a:rPr>
              <a:t>1</a:t>
            </a:r>
            <a:r>
              <a:rPr lang="en-GB" altLang="en-US" sz="2800" baseline="30000" dirty="0">
                <a:solidFill>
                  <a:srgbClr val="151D37"/>
                </a:solidFill>
                <a:latin typeface="+mn-lt"/>
              </a:rPr>
              <a:t>st</a:t>
            </a:r>
            <a:r>
              <a:rPr lang="en-GB" altLang="en-US" sz="2800" dirty="0">
                <a:solidFill>
                  <a:srgbClr val="151D37"/>
                </a:solidFill>
                <a:latin typeface="+mn-lt"/>
              </a:rPr>
              <a:t> Semester</a:t>
            </a:r>
            <a:endParaRPr lang="en-GB" dirty="0">
              <a:solidFill>
                <a:srgbClr val="151D37"/>
              </a:solidFill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34728" y="540327"/>
            <a:ext cx="9612625" cy="5489980"/>
            <a:chOff x="1934728" y="540327"/>
            <a:chExt cx="9612625" cy="5489980"/>
          </a:xfrm>
        </p:grpSpPr>
        <p:sp>
          <p:nvSpPr>
            <p:cNvPr id="4" name="Rectangle 5"/>
            <p:cNvSpPr txBox="1">
              <a:spLocks noChangeArrowheads="1"/>
            </p:cNvSpPr>
            <p:nvPr/>
          </p:nvSpPr>
          <p:spPr>
            <a:xfrm>
              <a:off x="1934728" y="1093192"/>
              <a:ext cx="1611418" cy="166769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vert="horz" lIns="121920" tIns="60960" rIns="121920" bIns="60960" rtlCol="0" anchor="ctr" anchorCtr="1">
              <a:norm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934728" y="540327"/>
              <a:ext cx="1611418" cy="373127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Block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730111" y="540327"/>
              <a:ext cx="7817242" cy="373127"/>
            </a:xfrm>
            <a:prstGeom prst="rect">
              <a:avLst/>
            </a:prstGeom>
            <a:solidFill>
              <a:srgbClr val="9FD7E4"/>
            </a:soli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IB/Supply Chain Management</a:t>
              </a: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7175439" y="1093193"/>
              <a:ext cx="3261365" cy="16699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Data Analytics</a:t>
              </a: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3730110" y="1093193"/>
              <a:ext cx="3261365" cy="16699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Supply Chain </a:t>
              </a:r>
              <a:r>
                <a:rPr kumimoji="0" lang="en-US" alt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Strategies</a:t>
              </a:r>
              <a:r>
                <a:rPr kumimoji="0" lang="en-US" altLang="en-US" sz="2667" b="0" i="0" u="none" strike="noStrike" kern="1200" cap="none" spc="0" normalizeH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&amp; Technologies</a:t>
              </a:r>
              <a:r>
                <a:rPr kumimoji="0" lang="en-US" alt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948700" y="2983858"/>
              <a:ext cx="1611418" cy="166769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765040" y="2992959"/>
              <a:ext cx="3226435" cy="16699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Supply Chain Operations</a:t>
              </a:r>
              <a:r>
                <a:rPr kumimoji="0" lang="en-US" altLang="en-US" sz="2667" b="0" i="0" u="none" strike="noStrike" kern="1200" cap="none" spc="0" normalizeH="0" noProof="0" dirty="0" smtClean="0">
                  <a:ln>
                    <a:noFill/>
                  </a:ln>
                  <a:solidFill>
                    <a:srgbClr val="001C3D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Management</a:t>
              </a: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171457" y="2992959"/>
              <a:ext cx="3261366" cy="16699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120000" tIns="62400" rIns="120000" bIns="6240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Elective</a:t>
              </a:r>
              <a:endPara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3816269" y="4897273"/>
              <a:ext cx="7731083" cy="113303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20000" tIns="62400" rIns="120000" bIns="624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Skills Training: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Thesis Skills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1934728" y="4883623"/>
              <a:ext cx="1611418" cy="11353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620770" y="1093192"/>
            <a:ext cx="926583" cy="4185737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20000" tIns="62400" rIns="120000" bIns="624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L-Shape 15"/>
          <p:cNvSpPr/>
          <p:nvPr/>
        </p:nvSpPr>
        <p:spPr>
          <a:xfrm rot="16200000">
            <a:off x="5214785" y="-305325"/>
            <a:ext cx="4934054" cy="7731085"/>
          </a:xfrm>
          <a:prstGeom prst="corner">
            <a:avLst>
              <a:gd name="adj1" fmla="val 18762"/>
              <a:gd name="adj2" fmla="val 22981"/>
            </a:avLst>
          </a:prstGeom>
          <a:solidFill>
            <a:srgbClr val="EAEAEA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72308" y="4986736"/>
            <a:ext cx="2419004" cy="954107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 smtClean="0">
                <a:solidFill>
                  <a:srgbClr val="E05329"/>
                </a:solidFill>
                <a:latin typeface="+mj-lt"/>
              </a:rPr>
              <a:t>Skills Training: Thesis Skills</a:t>
            </a:r>
            <a:endParaRPr lang="en-US" altLang="en-US" sz="2800" dirty="0">
              <a:solidFill>
                <a:srgbClr val="E0532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5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maastrichtuniversity.nl/sites/default/files/styles/text_with_image_mobile_portrait/public/profile/r.suurmond/r.suurmond_SBE%20Portret%20Robert%20Suurmond%203.jpg?itok=n7zxhUcC&amp;timestamp=1559806201">
            <a:extLst>
              <a:ext uri="{FF2B5EF4-FFF2-40B4-BE49-F238E27FC236}">
                <a16:creationId xmlns:a16="http://schemas.microsoft.com/office/drawing/2014/main" id="{20367040-3759-4C64-A5ED-0DDD93DCF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r="-1" b="23823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 w="101600">
            <a:solidFill>
              <a:srgbClr val="9FD7E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D4949C4-F08A-4E6D-8BD8-5A212201D71B}"/>
              </a:ext>
            </a:extLst>
          </p:cNvPr>
          <p:cNvSpPr txBox="1">
            <a:spLocks/>
          </p:cNvSpPr>
          <p:nvPr/>
        </p:nvSpPr>
        <p:spPr>
          <a:xfrm>
            <a:off x="781450" y="2710900"/>
            <a:ext cx="5314543" cy="33759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151D3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i="1" dirty="0" smtClean="0"/>
              <a:t>Assistant</a:t>
            </a:r>
            <a:r>
              <a:rPr lang="en-US" sz="2600" dirty="0" smtClean="0"/>
              <a:t> </a:t>
            </a:r>
            <a:r>
              <a:rPr lang="en-US" sz="2600" i="1" dirty="0" smtClean="0"/>
              <a:t>Professor of Purchasing and Supply Chain Management</a:t>
            </a:r>
            <a:br>
              <a:rPr lang="en-US" sz="2600" i="1" dirty="0" smtClean="0"/>
            </a:br>
            <a:r>
              <a:rPr lang="en-US" sz="2600" i="1" dirty="0" smtClean="0"/>
              <a:t>Program Leader MSc. IB, track Supply Chain Management</a:t>
            </a:r>
            <a:endParaRPr lang="en-US" sz="2600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CEE9F7B-74C6-470D-9057-391EF77EA573}"/>
              </a:ext>
            </a:extLst>
          </p:cNvPr>
          <p:cNvSpPr txBox="1">
            <a:spLocks/>
          </p:cNvSpPr>
          <p:nvPr/>
        </p:nvSpPr>
        <p:spPr>
          <a:xfrm>
            <a:off x="781457" y="1909111"/>
            <a:ext cx="531453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rgbClr val="151D37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4200" dirty="0" smtClean="0">
                <a:cs typeface="Calibri" panose="020F0502020204030204" pitchFamily="34" charset="0"/>
              </a:rPr>
              <a:t/>
            </a:r>
            <a:br>
              <a:rPr lang="en-US" sz="4200" dirty="0" smtClean="0">
                <a:cs typeface="Calibri" panose="020F0502020204030204" pitchFamily="34" charset="0"/>
              </a:rPr>
            </a:br>
            <a:r>
              <a:rPr lang="en-US" sz="4200" dirty="0" smtClean="0">
                <a:cs typeface="Calibri" panose="020F0502020204030204" pitchFamily="34" charset="0"/>
              </a:rPr>
              <a:t>Robert </a:t>
            </a:r>
            <a:r>
              <a:rPr lang="en-US" sz="4200" dirty="0" err="1" smtClean="0">
                <a:cs typeface="Calibri" panose="020F0502020204030204" pitchFamily="34" charset="0"/>
              </a:rPr>
              <a:t>Suurmond</a:t>
            </a:r>
            <a:endParaRPr lang="en-US" sz="4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4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34727" y="1093192"/>
            <a:ext cx="1619616" cy="1667699"/>
          </a:xfrm>
          <a:prstGeom prst="rect">
            <a:avLst/>
          </a:prstGeom>
          <a:solidFill>
            <a:srgbClr val="FFFFFF"/>
          </a:solidFill>
          <a:ln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34727" y="540327"/>
            <a:ext cx="1619616" cy="373128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39243" y="540327"/>
            <a:ext cx="7857011" cy="373128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739243" y="1093192"/>
            <a:ext cx="3822013" cy="166997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Strategic Sourcing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948770" y="2983858"/>
            <a:ext cx="1619616" cy="1667698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774349" y="2992958"/>
            <a:ext cx="3822015" cy="166997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International Contracting and Relationships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825840" y="4897273"/>
            <a:ext cx="7770414" cy="1133034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90000" tIns="46800" rIns="90000" bIns="468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A2DB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Completing the Master’s Thesis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934727" y="4883622"/>
            <a:ext cx="1619616" cy="113531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7774241" y="1093192"/>
            <a:ext cx="3822013" cy="355836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000" tIns="46800" rIns="90000" bIns="468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24391" y="250672"/>
            <a:ext cx="1810337" cy="1325563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151D37"/>
                </a:solidFill>
                <a:latin typeface="+mn-lt"/>
              </a:rPr>
              <a:t>2</a:t>
            </a:r>
            <a:r>
              <a:rPr lang="en-GB" altLang="en-US" sz="2800" baseline="30000" dirty="0">
                <a:solidFill>
                  <a:srgbClr val="151D37"/>
                </a:solidFill>
                <a:latin typeface="+mn-lt"/>
              </a:rPr>
              <a:t>nd</a:t>
            </a:r>
            <a:r>
              <a:rPr lang="en-GB" altLang="en-US" sz="2800" dirty="0">
                <a:solidFill>
                  <a:srgbClr val="151D37"/>
                </a:solidFill>
                <a:latin typeface="+mn-lt"/>
              </a:rPr>
              <a:t> Semester</a:t>
            </a:r>
            <a:endParaRPr lang="en-GB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94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5" name="Groep 9">
            <a:extLst>
              <a:ext uri="{FF2B5EF4-FFF2-40B4-BE49-F238E27FC236}">
                <a16:creationId xmlns:a16="http://schemas.microsoft.com/office/drawing/2014/main" id="{B8A27148-DD91-48B7-A58D-CCB0F8D273D6}"/>
              </a:ext>
            </a:extLst>
          </p:cNvPr>
          <p:cNvGrpSpPr/>
          <p:nvPr/>
        </p:nvGrpSpPr>
        <p:grpSpPr>
          <a:xfrm>
            <a:off x="6932211" y="1196588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10">
              <a:extLst>
                <a:ext uri="{FF2B5EF4-FFF2-40B4-BE49-F238E27FC236}">
                  <a16:creationId xmlns:a16="http://schemas.microsoft.com/office/drawing/2014/main" id="{7B8018E9-1B33-4C8E-888C-AC80A9605CC3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1">
              <a:extLst>
                <a:ext uri="{FF2B5EF4-FFF2-40B4-BE49-F238E27FC236}">
                  <a16:creationId xmlns:a16="http://schemas.microsoft.com/office/drawing/2014/main" id="{099C8EF4-B11B-4413-A57D-055050DA21FE}"/>
                </a:ext>
              </a:extLst>
            </p:cNvPr>
            <p:cNvSpPr txBox="1"/>
            <p:nvPr/>
          </p:nvSpPr>
          <p:spPr>
            <a:xfrm>
              <a:off x="2057187" y="1411896"/>
              <a:ext cx="158425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Courses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5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distribution cen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6718" r="22252" b="-258"/>
          <a:stretch/>
        </p:blipFill>
        <p:spPr bwMode="auto">
          <a:xfrm>
            <a:off x="4476750" y="-38100"/>
            <a:ext cx="775335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/>
        </p:nvSpPr>
        <p:spPr>
          <a:xfrm rot="3458875">
            <a:off x="1059097" y="-2113291"/>
            <a:ext cx="8354548" cy="7090559"/>
          </a:xfrm>
          <a:prstGeom prst="triangle">
            <a:avLst>
              <a:gd name="adj" fmla="val 5445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83" y="264701"/>
            <a:ext cx="7393808" cy="1325563"/>
          </a:xfrm>
        </p:spPr>
        <p:txBody>
          <a:bodyPr>
            <a:normAutofit/>
          </a:bodyPr>
          <a:lstStyle/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Supply Chain Strategies &amp; Technologies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00" y="1443493"/>
            <a:ext cx="673360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introduced to the discipline and the programme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a holistic view of the supply chain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a strategic view of the supply chain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51D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0000" y="4082577"/>
            <a:ext cx="1464733" cy="155151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80000" y="3555526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111949" y="3568226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111950" y="4082577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Supply Chain Strategies</a:t>
            </a:r>
            <a:r>
              <a:rPr kumimoji="0" lang="en-GB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&amp; Technologies</a:t>
            </a: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761083" y="4082577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esources.supplychaindigital.com/topic/image/GettyImages-8915018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r="46132" b="13108"/>
          <a:stretch/>
        </p:blipFill>
        <p:spPr bwMode="auto">
          <a:xfrm>
            <a:off x="5086351" y="-38100"/>
            <a:ext cx="71056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10"/>
          <p:cNvSpPr/>
          <p:nvPr/>
        </p:nvSpPr>
        <p:spPr>
          <a:xfrm rot="3458875">
            <a:off x="1728698" y="-2094241"/>
            <a:ext cx="8354548" cy="7090559"/>
          </a:xfrm>
          <a:prstGeom prst="triangle">
            <a:avLst>
              <a:gd name="adj" fmla="val 54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83" y="662781"/>
            <a:ext cx="637800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Quantitative Methods for problem-solving</a:t>
            </a:r>
            <a:r>
              <a:rPr kumimoji="0" lang="en-GB" alt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research in SCM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noProof="0" dirty="0" smtClean="0">
                <a:solidFill>
                  <a:srgbClr val="001A3D"/>
                </a:solidFill>
                <a:latin typeface="Calibri" panose="020F0502020204030204"/>
              </a:rPr>
              <a:t>Multiple Regression, Linear Programming, Structural Equation Modelling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Programming</a:t>
            </a:r>
            <a:r>
              <a:rPr kumimoji="0" lang="en-US" altLang="en-US" sz="2400" b="0" i="0" u="none" strike="noStrike" kern="1200" cap="none" spc="0" normalizeH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Language R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0000" y="4071744"/>
            <a:ext cx="1464733" cy="155151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67" dirty="0">
                <a:solidFill>
                  <a:srgbClr val="FF0000"/>
                </a:solidFill>
                <a:latin typeface="Calibri Light" panose="020F0302020204030204"/>
              </a:rPr>
              <a:t>1</a:t>
            </a: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80000" y="3544695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111949" y="3557395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Managment</a:t>
            </a: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2111950" y="4071745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5761083" y="4071745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defTabSz="914400" eaLnBrk="1" hangingPunct="1">
              <a:lnSpc>
                <a:spcPct val="80000"/>
              </a:lnSpc>
              <a:buNone/>
              <a:defRPr/>
            </a:pPr>
            <a:endParaRPr lang="en-GB" altLang="en-US" sz="2800" dirty="0" smtClean="0">
              <a:latin typeface="Calibri Light" panose="020F0302020204030204"/>
            </a:endParaRPr>
          </a:p>
          <a:p>
            <a:pPr algn="ctr" defTabSz="914400" eaLnBrk="1" hangingPunct="1">
              <a:lnSpc>
                <a:spcPct val="80000"/>
              </a:lnSpc>
              <a:buNone/>
              <a:defRPr/>
            </a:pPr>
            <a:r>
              <a:rPr lang="en-GB" altLang="en-US" sz="2800" dirty="0" smtClean="0">
                <a:latin typeface="Calibri Light" panose="020F0302020204030204"/>
              </a:rPr>
              <a:t>Data Analytics</a:t>
            </a:r>
            <a:endParaRPr lang="en-GB" altLang="en-US" sz="2800" dirty="0">
              <a:latin typeface="Calibri Light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32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Data Analytics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102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oduction bottles">
            <a:extLst>
              <a:ext uri="{FF2B5EF4-FFF2-40B4-BE49-F238E27FC236}">
                <a16:creationId xmlns:a16="http://schemas.microsoft.com/office/drawing/2014/main" id="{6B4D7F85-3ED1-4801-84B4-66903C078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r="27843"/>
          <a:stretch/>
        </p:blipFill>
        <p:spPr bwMode="auto">
          <a:xfrm>
            <a:off x="5140713" y="-239178"/>
            <a:ext cx="7051287" cy="70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sosceles Triangle 10"/>
          <p:cNvSpPr/>
          <p:nvPr/>
        </p:nvSpPr>
        <p:spPr>
          <a:xfrm rot="3458875">
            <a:off x="1728698" y="-2094241"/>
            <a:ext cx="8354548" cy="7090559"/>
          </a:xfrm>
          <a:prstGeom prst="triangle">
            <a:avLst>
              <a:gd name="adj" fmla="val 54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83" y="1006347"/>
            <a:ext cx="7521000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and assess efficient product processes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quantitative models for decision-making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7051" y="4062947"/>
            <a:ext cx="1464733" cy="155151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67" dirty="0">
                <a:solidFill>
                  <a:srgbClr val="E05329"/>
                </a:solidFill>
                <a:latin typeface="Calibri Light" panose="020F0302020204030204"/>
              </a:rPr>
              <a:t>2</a:t>
            </a: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27051" y="3535898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159000" y="3548598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159000" y="4062948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Supply Chain Operations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808134" y="4062948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3283" y="206705"/>
            <a:ext cx="8283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Supply Chain Operations Management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47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thmb.tqn.com/ba8PEEmaLicroNsEz0G6qW6p7Ck=/1500x1125/filters:no_upscale():fill(transparent,1)/GettyImages-187833461web-5730f41b5f9b58c34cbb2bf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15"/>
          <a:stretch/>
        </p:blipFill>
        <p:spPr bwMode="auto">
          <a:xfrm>
            <a:off x="5113226" y="0"/>
            <a:ext cx="7091473" cy="68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sosceles Triangle 15"/>
          <p:cNvSpPr/>
          <p:nvPr/>
        </p:nvSpPr>
        <p:spPr>
          <a:xfrm rot="3458875">
            <a:off x="1711107" y="-1973591"/>
            <a:ext cx="8354548" cy="7090559"/>
          </a:xfrm>
          <a:prstGeom prst="triangle">
            <a:avLst>
              <a:gd name="adj" fmla="val 5445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283" y="1008423"/>
            <a:ext cx="75210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your own course from a wide range of options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noProof="0" dirty="0" smtClean="0">
                <a:solidFill>
                  <a:srgbClr val="001A3D"/>
                </a:solidFill>
                <a:latin typeface="Calibri" panose="020F0502020204030204"/>
              </a:rPr>
              <a:t>From another MSc IB Program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>
                <a:solidFill>
                  <a:srgbClr val="001A3D"/>
                </a:solidFill>
                <a:latin typeface="Calibri" panose="020F0502020204030204"/>
              </a:rPr>
              <a:t>B</a:t>
            </a:r>
            <a:r>
              <a:rPr kumimoji="0" lang="en-US" altLang="en-US" sz="2400" b="0" i="0" u="none" strike="noStrike" kern="1200" cap="none" spc="0" normalizeH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roaden your horizon and go the extra mile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80000" y="3875979"/>
            <a:ext cx="1464733" cy="155151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0000" y="3348930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111949" y="3361630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111950" y="3875980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61083" y="3875980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Elective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032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Elective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019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orking typing macbook laptop computer technology business guy man people office desk objects student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t="12977" r="41050" b="498"/>
          <a:stretch/>
        </p:blipFill>
        <p:spPr bwMode="auto">
          <a:xfrm>
            <a:off x="5149042" y="-190500"/>
            <a:ext cx="7176308" cy="70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sosceles Triangle 9"/>
          <p:cNvSpPr/>
          <p:nvPr/>
        </p:nvSpPr>
        <p:spPr>
          <a:xfrm rot="3458875">
            <a:off x="1728698" y="-2094241"/>
            <a:ext cx="8354548" cy="7090559"/>
          </a:xfrm>
          <a:prstGeom prst="triangle">
            <a:avLst>
              <a:gd name="adj" fmla="val 54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937" y="989839"/>
            <a:ext cx="75210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Acquire a deeper understanding of a topic relevant to supply chain management professionals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Academically formulate this topic as preparation for entry on the job market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27050" y="3914310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159001" y="3914310"/>
            <a:ext cx="7105649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254250" y="4492161"/>
            <a:ext cx="7027333" cy="1054100"/>
          </a:xfrm>
          <a:prstGeom prst="rect">
            <a:avLst/>
          </a:prstGeom>
          <a:solidFill>
            <a:srgbClr val="EAEAEA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20000" tIns="62400" rIns="120000" bIns="624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Skills Training: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Thesis Skills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27050" y="4492160"/>
            <a:ext cx="1464733" cy="105621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032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Thesis Skills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897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ewsroom.mastercard.com/asia-pacific/files/2015/04/Technology-Purchasing-Pow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272" r="18508" b="1651"/>
          <a:stretch/>
        </p:blipFill>
        <p:spPr bwMode="auto">
          <a:xfrm>
            <a:off x="4550835" y="0"/>
            <a:ext cx="77364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Isosceles Triangle 3"/>
          <p:cNvSpPr/>
          <p:nvPr/>
        </p:nvSpPr>
        <p:spPr>
          <a:xfrm rot="3458875">
            <a:off x="1254947" y="-1918178"/>
            <a:ext cx="8114930" cy="6943404"/>
          </a:xfrm>
          <a:prstGeom prst="triangle">
            <a:avLst>
              <a:gd name="adj" fmla="val 54455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626" y="1097539"/>
            <a:ext cx="75210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the strategic relevance of purchasing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about suppliers and competitive advantage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Organise the purchasing function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359835" y="3976743"/>
            <a:ext cx="1464733" cy="155151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67" dirty="0">
                <a:solidFill>
                  <a:srgbClr val="E05329"/>
                </a:solidFill>
                <a:latin typeface="Calibri Light" panose="020F0302020204030204"/>
              </a:rPr>
              <a:t>4</a:t>
            </a:r>
            <a:endParaRPr kumimoji="0" lang="en-US" altLang="en-US" sz="2667" b="0" i="0" u="none" strike="noStrike" kern="1200" cap="none" spc="0" normalizeH="0" baseline="0" noProof="0" dirty="0">
              <a:ln>
                <a:noFill/>
              </a:ln>
              <a:solidFill>
                <a:srgbClr val="E05329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359835" y="3449692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1991784" y="3462392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1991784" y="3976744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lvl="0" algn="ctr" defTabSz="914400" eaLnBrk="1" hangingPunct="1">
              <a:lnSpc>
                <a:spcPct val="80000"/>
              </a:lnSpc>
              <a:buNone/>
              <a:defRPr/>
            </a:pPr>
            <a:r>
              <a:rPr lang="en-GB" altLang="en-US" sz="2800" dirty="0" smtClean="0">
                <a:latin typeface="Calibri Light" panose="020F0302020204030204"/>
              </a:rPr>
              <a:t>Strategic Sourcing</a:t>
            </a:r>
            <a:endParaRPr lang="en-GB" altLang="en-US" sz="2800" dirty="0">
              <a:latin typeface="Calibri Light" panose="020F0302020204030204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5640918" y="3976744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032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Strategic Sourcing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cus photography of person counting dollar banknot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" t="5" r="29131" b="-2565"/>
          <a:stretch/>
        </p:blipFill>
        <p:spPr bwMode="auto">
          <a:xfrm>
            <a:off x="5148813" y="0"/>
            <a:ext cx="7120941" cy="70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/>
        </p:nvSpPr>
        <p:spPr>
          <a:xfrm rot="3458875">
            <a:off x="1728698" y="-2094241"/>
            <a:ext cx="8354548" cy="7090559"/>
          </a:xfrm>
          <a:prstGeom prst="triangle">
            <a:avLst>
              <a:gd name="adj" fmla="val 54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051" y="1384453"/>
            <a:ext cx="75210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</a:t>
            </a:r>
            <a:r>
              <a:rPr kumimoji="0" lang="en-GB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manage transactions in global supply chains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 smtClean="0">
                <a:solidFill>
                  <a:srgbClr val="001A3D"/>
                </a:solidFill>
                <a:latin typeface="Calibri" panose="020F0502020204030204"/>
              </a:rPr>
              <a:t>Negotiation, trading, supply risk and disruption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400" dirty="0" smtClean="0">
                <a:solidFill>
                  <a:srgbClr val="001A3D"/>
                </a:solidFill>
                <a:latin typeface="Calibri" panose="020F0502020204030204"/>
              </a:rPr>
              <a:t>Multiple levels: country, industry, organization</a:t>
            </a:r>
            <a:endParaRPr kumimoji="0" lang="en-GB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1A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27051" y="3858227"/>
            <a:ext cx="1464733" cy="1551517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27051" y="3331178"/>
            <a:ext cx="1464733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159000" y="3343878"/>
            <a:ext cx="710565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2159000" y="3858228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Int. Contracting &amp; Relationships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5808134" y="3858228"/>
            <a:ext cx="3456517" cy="1553633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3283" y="2327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International Contracting &amp; </a:t>
            </a:r>
          </a:p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Relationships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2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working typing macbook laptop computer technology business guy man people office desk objects student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9337" r="40937" b="4139"/>
          <a:stretch/>
        </p:blipFill>
        <p:spPr bwMode="auto">
          <a:xfrm>
            <a:off x="5149042" y="-190500"/>
            <a:ext cx="7176308" cy="70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Isosceles Triangle 22"/>
          <p:cNvSpPr/>
          <p:nvPr/>
        </p:nvSpPr>
        <p:spPr>
          <a:xfrm rot="3458875">
            <a:off x="1728698" y="-2094241"/>
            <a:ext cx="8354548" cy="7090559"/>
          </a:xfrm>
          <a:prstGeom prst="triangle">
            <a:avLst>
              <a:gd name="adj" fmla="val 54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210" y="1024717"/>
            <a:ext cx="75210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In-depth study of a supply chain management problem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Academic relevance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A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- Managerial relevance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66210" y="3282781"/>
            <a:ext cx="1339911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66210" y="2785364"/>
            <a:ext cx="133991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Block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2059088" y="2772664"/>
            <a:ext cx="6500121" cy="347133"/>
          </a:xfrm>
          <a:prstGeom prst="rect">
            <a:avLst/>
          </a:prstGeom>
          <a:solidFill>
            <a:srgbClr val="9FD7E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IB/Supply Chain Management</a:t>
            </a: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059088" y="3265848"/>
            <a:ext cx="3161959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577828" y="4296664"/>
            <a:ext cx="1339911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E05329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2088133" y="4288197"/>
            <a:ext cx="3161959" cy="863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267" b="0" i="0" u="none" strike="noStrike" kern="1200" cap="none" spc="0" normalizeH="0" baseline="0" noProof="0">
              <a:ln>
                <a:noFill/>
              </a:ln>
              <a:solidFill>
                <a:srgbClr val="001C3D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5397249" y="3253148"/>
            <a:ext cx="3161959" cy="1919816"/>
          </a:xfrm>
          <a:prstGeom prst="rect">
            <a:avLst/>
          </a:prstGeom>
          <a:solidFill>
            <a:srgbClr val="FFFFFF"/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120000" tIns="62400" rIns="120000" bIns="624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1C3D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Writing the Master’s Thesis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03283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200" b="1" dirty="0" smtClean="0">
                <a:solidFill>
                  <a:srgbClr val="151D37"/>
                </a:solidFill>
                <a:latin typeface="+mn-lt"/>
              </a:rPr>
              <a:t>Writing Master’s Thesis</a:t>
            </a:r>
            <a:endParaRPr lang="en-GB" sz="4200" b="1" dirty="0">
              <a:solidFill>
                <a:srgbClr val="151D3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3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rticonetwork.com/wp-content/uploads/2018/01/HERE-FreightVerify-1280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65" y="1"/>
            <a:ext cx="13715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0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, lucht, persoon, weg&#10;&#10;Automatisch gegenereerde beschrijving">
            <a:extLst>
              <a:ext uri="{FF2B5EF4-FFF2-40B4-BE49-F238E27FC236}">
                <a16:creationId xmlns:a16="http://schemas.microsoft.com/office/drawing/2014/main" id="{E4B85E78-1D29-4C0A-AA77-37428E6D31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" b="136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ep 9">
            <a:extLst>
              <a:ext uri="{FF2B5EF4-FFF2-40B4-BE49-F238E27FC236}">
                <a16:creationId xmlns:a16="http://schemas.microsoft.com/office/drawing/2014/main" id="{1B399A81-EB1D-4422-B714-7A408FDB4045}"/>
              </a:ext>
            </a:extLst>
          </p:cNvPr>
          <p:cNvGrpSpPr/>
          <p:nvPr/>
        </p:nvGrpSpPr>
        <p:grpSpPr>
          <a:xfrm>
            <a:off x="1247414" y="382773"/>
            <a:ext cx="9697171" cy="600078"/>
            <a:chOff x="589445" y="5327481"/>
            <a:chExt cx="7969764" cy="493183"/>
          </a:xfrm>
        </p:grpSpPr>
        <p:sp>
          <p:nvSpPr>
            <p:cNvPr id="8" name="Rectangle 18">
              <a:extLst>
                <a:ext uri="{FF2B5EF4-FFF2-40B4-BE49-F238E27FC236}">
                  <a16:creationId xmlns:a16="http://schemas.microsoft.com/office/drawing/2014/main" id="{04C87967-3736-498C-8C99-63DD0F009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731" y="5327481"/>
              <a:ext cx="6428478" cy="48048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lIns="120000" tIns="62400" rIns="120000" bIns="62400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Completing the Master’s Thesis</a:t>
              </a:r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2349E0B0-4F15-4154-BA73-9C2196250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445" y="5340181"/>
              <a:ext cx="1339911" cy="4804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1C3D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lIns="0" tIns="0" rIns="0" bIns="0" anchor="ctr" anchorCtr="1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1C3D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001C3D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001C3D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001C3D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1C3D"/>
                  </a:solidFill>
                  <a:latin typeface="Verdana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3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C0C2BE-BA81-4917-9DA8-A0BC373F8C4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6056" y="14014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cs typeface="Calibri" panose="020F0502020204030204" pitchFamily="34" charset="0"/>
              </a:rPr>
              <a:t>Today’s Agenda</a:t>
            </a:r>
          </a:p>
        </p:txBody>
      </p:sp>
      <p:graphicFrame>
        <p:nvGraphicFramePr>
          <p:cNvPr id="4" name="Tijdelijke aanduiding voor inhoud 2">
            <a:extLst>
              <a:ext uri="{FF2B5EF4-FFF2-40B4-BE49-F238E27FC236}">
                <a16:creationId xmlns:a16="http://schemas.microsoft.com/office/drawing/2014/main" id="{358D7BDF-39DA-4D36-A6DD-E64E5EE67E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791225"/>
              </p:ext>
            </p:extLst>
          </p:nvPr>
        </p:nvGraphicFramePr>
        <p:xfrm>
          <a:off x="1039431" y="2064202"/>
          <a:ext cx="10182225" cy="370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0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DB92ED-C45B-4C3F-8C8E-7C639F651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91097-17DA-47EB-B2DB-4D62388B1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FE078-ED67-401B-90FF-F14D62CE0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925DEC-131B-426B-94F8-9FABE0396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2E1B02-A54B-4752-B018-DF6C4C16EA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5A95C2-2127-4002-B6C4-14816804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6EAE72-B08E-4DF8-BCD5-30043CF1C1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E51C36-3B38-4BCE-AC00-32EFCBD67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C42FFF-3FA2-4A09-8EAB-3A84EA140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83546B-2DFA-4645-806A-558C55064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BE568A-6C1A-43DF-9945-6C8ECB8FE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45152-7166-4D33-9376-E2EA570E2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5" name="Groep 9">
            <a:extLst>
              <a:ext uri="{FF2B5EF4-FFF2-40B4-BE49-F238E27FC236}">
                <a16:creationId xmlns:a16="http://schemas.microsoft.com/office/drawing/2014/main" id="{B8A27148-DD91-48B7-A58D-CCB0F8D273D6}"/>
              </a:ext>
            </a:extLst>
          </p:cNvPr>
          <p:cNvGrpSpPr/>
          <p:nvPr/>
        </p:nvGrpSpPr>
        <p:grpSpPr>
          <a:xfrm>
            <a:off x="1629219" y="3799134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10">
              <a:extLst>
                <a:ext uri="{FF2B5EF4-FFF2-40B4-BE49-F238E27FC236}">
                  <a16:creationId xmlns:a16="http://schemas.microsoft.com/office/drawing/2014/main" id="{7B8018E9-1B33-4C8E-888C-AC80A9605CC3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139700" dist="38100" dir="2700000" sx="102000" sy="102000" algn="tl" rotWithShape="0">
                <a:schemeClr val="bg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11">
              <a:extLst>
                <a:ext uri="{FF2B5EF4-FFF2-40B4-BE49-F238E27FC236}">
                  <a16:creationId xmlns:a16="http://schemas.microsoft.com/office/drawing/2014/main" id="{099C8EF4-B11B-4413-A57D-055050DA21FE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are we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9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hummingbirdinnovations.com/wp-content/uploads/2016/08/S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1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2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72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4980" y="2700635"/>
            <a:ext cx="670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Revised Program</a:t>
            </a:r>
            <a:endParaRPr lang="en-GB" sz="5400" b="1" dirty="0">
              <a:solidFill>
                <a:srgbClr val="E053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39726" y="119655"/>
            <a:ext cx="7502941" cy="6528569"/>
            <a:chOff x="5002304" y="498513"/>
            <a:chExt cx="6560575" cy="5203040"/>
          </a:xfrm>
        </p:grpSpPr>
        <p:grpSp>
          <p:nvGrpSpPr>
            <p:cNvPr id="5" name="Group 4"/>
            <p:cNvGrpSpPr/>
            <p:nvPr/>
          </p:nvGrpSpPr>
          <p:grpSpPr>
            <a:xfrm>
              <a:off x="5002304" y="498513"/>
              <a:ext cx="6560575" cy="2674108"/>
              <a:chOff x="1934726" y="450204"/>
              <a:chExt cx="9612627" cy="5763698"/>
            </a:xfrm>
          </p:grpSpPr>
          <p:sp>
            <p:nvSpPr>
              <p:cNvPr id="14" name="Rectangle 5"/>
              <p:cNvSpPr txBox="1">
                <a:spLocks noChangeArrowheads="1"/>
              </p:cNvSpPr>
              <p:nvPr/>
            </p:nvSpPr>
            <p:spPr>
              <a:xfrm>
                <a:off x="1948693" y="1276778"/>
                <a:ext cx="1611413" cy="166769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lIns="121920" tIns="60960" rIns="121920" bIns="60960" rtlCol="0" anchor="ctr" anchorCtr="1">
                <a:normAutofit/>
              </a:bodyPr>
              <a:lstStyle/>
              <a:p>
                <a:pPr algn="ctr" defTabSz="1219170">
                  <a:spcBef>
                    <a:spcPct val="20000"/>
                  </a:spcBef>
                  <a:defRPr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1</a:t>
                </a:r>
              </a:p>
            </p:txBody>
          </p:sp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1934726" y="450204"/>
                <a:ext cx="1625385" cy="668791"/>
              </a:xfrm>
              <a:prstGeom prst="rect">
                <a:avLst/>
              </a:prstGeom>
              <a:solidFill>
                <a:srgbClr val="9FD7E4"/>
              </a:solidFill>
              <a:ln>
                <a:noFill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120000" tIns="62400" rIns="120000" bIns="624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400" i="1" dirty="0">
                    <a:solidFill>
                      <a:schemeClr val="bg1"/>
                    </a:solidFill>
                    <a:latin typeface="+mj-lt"/>
                  </a:rPr>
                  <a:t>Block</a:t>
                </a: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7236577" y="1293419"/>
                <a:ext cx="3266616" cy="16699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120000" tIns="62400" rIns="120000" bIns="624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endParaRPr lang="en-US" altLang="en-US" sz="2800" dirty="0">
                  <a:latin typeface="+mj-lt"/>
                </a:endParaRPr>
              </a:p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 smtClean="0">
                    <a:latin typeface="+mj-lt"/>
                  </a:rPr>
                  <a:t>Data Analytics</a:t>
                </a:r>
                <a:endParaRPr lang="en-US" altLang="en-US" sz="2800" dirty="0">
                  <a:latin typeface="+mj-lt"/>
                </a:endParaRPr>
              </a:p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endParaRPr lang="en-US" altLang="en-US" sz="2800" dirty="0">
                  <a:latin typeface="+mj-lt"/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3765036" y="1276779"/>
                <a:ext cx="3266620" cy="16699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120000" tIns="62400" rIns="120000" bIns="624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 smtClean="0">
                    <a:latin typeface="+mj-lt"/>
                  </a:rPr>
                  <a:t>Strategies &amp; Technologies</a:t>
                </a:r>
                <a:endParaRPr lang="en-US" altLang="en-US" sz="2800" dirty="0">
                  <a:latin typeface="+mj-lt"/>
                </a:endParaRPr>
              </a:p>
            </p:txBody>
          </p:sp>
          <p:sp>
            <p:nvSpPr>
              <p:cNvPr id="18" name="Rectangle 11"/>
              <p:cNvSpPr>
                <a:spLocks noChangeArrowheads="1"/>
              </p:cNvSpPr>
              <p:nvPr/>
            </p:nvSpPr>
            <p:spPr bwMode="auto">
              <a:xfrm>
                <a:off x="1948700" y="3167444"/>
                <a:ext cx="1611418" cy="166769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2</a:t>
                </a: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3765039" y="3176547"/>
                <a:ext cx="3266617" cy="16699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120000" tIns="62400" rIns="120000" bIns="624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 smtClean="0">
                    <a:latin typeface="+mj-lt"/>
                  </a:rPr>
                  <a:t>SC Operations Management</a:t>
                </a:r>
                <a:endParaRPr lang="en-US" altLang="en-US" sz="2800" dirty="0">
                  <a:latin typeface="+mj-lt"/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7236574" y="3209112"/>
                <a:ext cx="3266617" cy="16699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120000" tIns="62400" rIns="120000" bIns="624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 smtClean="0">
                    <a:solidFill>
                      <a:srgbClr val="E05329"/>
                    </a:solidFill>
                    <a:latin typeface="+mj-lt"/>
                  </a:rPr>
                  <a:t>Elective</a:t>
                </a:r>
                <a:endParaRPr lang="en-US" altLang="en-US" sz="2800" dirty="0">
                  <a:solidFill>
                    <a:srgbClr val="E05329"/>
                  </a:solidFill>
                  <a:latin typeface="+mj-lt"/>
                </a:endParaRPr>
              </a:p>
            </p:txBody>
          </p:sp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3765038" y="5080865"/>
                <a:ext cx="7782315" cy="1133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120000" tIns="62400" rIns="120000" bIns="62400" anchor="ctr" anchorCtr="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2800" dirty="0">
                    <a:solidFill>
                      <a:srgbClr val="00A2DB"/>
                    </a:solidFill>
                    <a:latin typeface="+mj-lt"/>
                  </a:rPr>
                  <a:t>Skills: Thesis</a:t>
                </a:r>
              </a:p>
            </p:txBody>
          </p: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1948698" y="5080858"/>
                <a:ext cx="1611413" cy="11330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3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011838" y="3290083"/>
              <a:ext cx="6551040" cy="2411470"/>
              <a:chOff x="1948767" y="1093192"/>
              <a:chExt cx="9647487" cy="4937115"/>
            </a:xfrm>
          </p:grpSpPr>
          <p:sp>
            <p:nvSpPr>
              <p:cNvPr id="7" name="Rectangle 3"/>
              <p:cNvSpPr txBox="1">
                <a:spLocks noChangeArrowheads="1"/>
              </p:cNvSpPr>
              <p:nvPr/>
            </p:nvSpPr>
            <p:spPr>
              <a:xfrm>
                <a:off x="1948767" y="1093192"/>
                <a:ext cx="1619615" cy="166769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vert="horz" lIns="91440" tIns="45720" rIns="91440" bIns="45720" rtlCol="0" anchor="ctr" anchorCtr="1"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800" noProof="0" dirty="0">
                    <a:solidFill>
                      <a:srgbClr val="E05329"/>
                    </a:solidFill>
                    <a:latin typeface="+mj-lt"/>
                  </a:rPr>
                  <a:t>4</a:t>
                </a:r>
                <a:endPara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05329"/>
                  </a:solidFill>
                  <a:effectLst/>
                  <a:uLnTx/>
                  <a:uFillTx/>
                  <a:latin typeface="+mj-lt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774348" y="1093192"/>
                <a:ext cx="3822013" cy="166997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90000" tIns="46800" rIns="90000" bIns="468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 smtClean="0">
                    <a:latin typeface="+mj-lt"/>
                  </a:rPr>
                  <a:t>Strategic Sourcing</a:t>
                </a:r>
                <a:endParaRPr lang="en-US" altLang="en-US" sz="2800" dirty="0">
                  <a:latin typeface="+mj-lt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948770" y="2983858"/>
                <a:ext cx="1619616" cy="16676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5</a:t>
                </a: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774349" y="2992957"/>
                <a:ext cx="3822016" cy="166997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90000" tIns="46800" rIns="90000" bIns="468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ts val="0"/>
                  </a:spcBef>
                  <a:buNone/>
                </a:pPr>
                <a:r>
                  <a:rPr lang="en-US" altLang="en-US" sz="2800" dirty="0" smtClean="0">
                    <a:latin typeface="+mj-lt"/>
                  </a:rPr>
                  <a:t>Int. Contracting &amp; Relationships</a:t>
                </a:r>
                <a:endParaRPr lang="en-US" altLang="en-US" sz="2800" dirty="0">
                  <a:latin typeface="+mj-lt"/>
                </a:endParaRPr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3774348" y="4897273"/>
                <a:ext cx="7821906" cy="113303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lIns="90000" tIns="46800" rIns="90000" bIns="46800" anchor="ctr" anchorCtr="0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spcBef>
                    <a:spcPts val="0"/>
                  </a:spcBef>
                  <a:buFontTx/>
                  <a:buNone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Completing the Master’s Thesis</a:t>
                </a:r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1948768" y="4883621"/>
                <a:ext cx="1619616" cy="113531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>
                    <a:solidFill>
                      <a:srgbClr val="E05329"/>
                    </a:solidFill>
                    <a:latin typeface="+mj-lt"/>
                  </a:rPr>
                  <a:t>6</a:t>
                </a:r>
              </a:p>
            </p:txBody>
          </p:sp>
          <p:sp>
            <p:nvSpPr>
              <p:cNvPr id="13" name="Rectangle 13"/>
              <p:cNvSpPr>
                <a:spLocks noChangeArrowheads="1"/>
              </p:cNvSpPr>
              <p:nvPr/>
            </p:nvSpPr>
            <p:spPr bwMode="auto">
              <a:xfrm>
                <a:off x="7774241" y="1093192"/>
                <a:ext cx="3822013" cy="35583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rgbClr val="001C3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90000" tIns="46800" rIns="90000" bIns="46800" anchor="ctr" anchorCtr="1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1C3D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rgbClr val="001C3D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001C3D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1C3D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altLang="en-US" sz="2800" dirty="0">
                    <a:latin typeface="+mj-lt"/>
                  </a:rPr>
                  <a:t>Writing the Master’s Thesis</a:t>
                </a:r>
              </a:p>
            </p:txBody>
          </p:sp>
        </p:grpSp>
      </p:grpSp>
      <p:sp>
        <p:nvSpPr>
          <p:cNvPr id="23" name="Rectangle 22"/>
          <p:cNvSpPr/>
          <p:nvPr/>
        </p:nvSpPr>
        <p:spPr>
          <a:xfrm>
            <a:off x="669520" y="314325"/>
            <a:ext cx="33214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200150" algn="l"/>
              </a:tabLst>
            </a:pPr>
            <a:r>
              <a:rPr lang="en-US" sz="4200" b="1" dirty="0">
                <a:solidFill>
                  <a:srgbClr val="151D37"/>
                </a:solidFill>
              </a:rPr>
              <a:t>Programme</a:t>
            </a:r>
            <a:br>
              <a:rPr lang="en-US" sz="4200" b="1" dirty="0">
                <a:solidFill>
                  <a:srgbClr val="151D37"/>
                </a:solidFill>
              </a:rPr>
            </a:br>
            <a:r>
              <a:rPr lang="en-US" sz="4200" b="1" dirty="0">
                <a:solidFill>
                  <a:srgbClr val="151D37"/>
                </a:solidFill>
              </a:rPr>
              <a:t>Overview</a:t>
            </a:r>
          </a:p>
          <a:p>
            <a:r>
              <a:rPr lang="en-US" sz="4200" dirty="0" smtClean="0">
                <a:solidFill>
                  <a:srgbClr val="151D37"/>
                </a:solidFill>
              </a:rPr>
              <a:t>(September)</a:t>
            </a:r>
            <a:endParaRPr lang="en-GB" sz="4200" dirty="0">
              <a:solidFill>
                <a:srgbClr val="151D37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317" y="2515844"/>
            <a:ext cx="4269437" cy="4125408"/>
          </a:xfrm>
          <a:prstGeom prst="rect">
            <a:avLst/>
          </a:prstGeom>
        </p:spPr>
      </p:pic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1387612" y="610537"/>
            <a:ext cx="655055" cy="286818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1C3D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lIns="120000" tIns="62400" rIns="120000" bIns="62400" anchor="ctr" anchorCtr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1C3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001C3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001C3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1C3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1C3D"/>
                </a:solidFill>
                <a:latin typeface="Verdana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en-US" sz="2800" dirty="0">
              <a:solidFill>
                <a:srgbClr val="00A2DB"/>
              </a:solidFill>
              <a:latin typeface="+mj-lt"/>
            </a:endParaRPr>
          </a:p>
        </p:txBody>
      </p:sp>
      <p:sp>
        <p:nvSpPr>
          <p:cNvPr id="2" name="L-Shape 1"/>
          <p:cNvSpPr/>
          <p:nvPr/>
        </p:nvSpPr>
        <p:spPr>
          <a:xfrm rot="16200000">
            <a:off x="7574866" y="-995989"/>
            <a:ext cx="2861275" cy="6074326"/>
          </a:xfrm>
          <a:prstGeom prst="corner">
            <a:avLst>
              <a:gd name="adj1" fmla="val 22981"/>
              <a:gd name="adj2" fmla="val 22981"/>
            </a:avLst>
          </a:prstGeom>
          <a:solidFill>
            <a:srgbClr val="D9D9D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95999" y="2883604"/>
            <a:ext cx="241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>
                <a:solidFill>
                  <a:srgbClr val="E05329"/>
                </a:solidFill>
                <a:latin typeface="+mj-lt"/>
              </a:rPr>
              <a:t>Skills: Thesis</a:t>
            </a:r>
          </a:p>
        </p:txBody>
      </p:sp>
    </p:spTree>
    <p:extLst>
      <p:ext uri="{BB962C8B-B14F-4D97-AF65-F5344CB8AC3E}">
        <p14:creationId xmlns:p14="http://schemas.microsoft.com/office/powerpoint/2010/main" val="33580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Office Theme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ega - Footer Only">
  <a:themeElements>
    <a:clrScheme name="Custom 1">
      <a:dk1>
        <a:srgbClr val="FAD4A7"/>
      </a:dk1>
      <a:lt1>
        <a:sysClr val="window" lastClr="FFFFFF"/>
      </a:lt1>
      <a:dk2>
        <a:srgbClr val="001C3D"/>
      </a:dk2>
      <a:lt2>
        <a:srgbClr val="8EC2FF"/>
      </a:lt2>
      <a:accent1>
        <a:srgbClr val="001C3D"/>
      </a:accent1>
      <a:accent2>
        <a:srgbClr val="00A2DB"/>
      </a:accent2>
      <a:accent3>
        <a:srgbClr val="E84E10"/>
      </a:accent3>
      <a:accent4>
        <a:srgbClr val="F39425"/>
      </a:accent4>
      <a:accent5>
        <a:srgbClr val="AE0B12"/>
      </a:accent5>
      <a:accent6>
        <a:srgbClr val="001C3D"/>
      </a:accent6>
      <a:hlink>
        <a:srgbClr val="00ACE2"/>
      </a:hlink>
      <a:folHlink>
        <a:srgbClr val="00ACE2"/>
      </a:folHlink>
    </a:clrScheme>
    <a:fontScheme name="Vega">
      <a:majorFont>
        <a:latin typeface="Route 159 UltraLight"/>
        <a:ea typeface="Spica Neue Light"/>
        <a:cs typeface=""/>
      </a:majorFont>
      <a:minorFont>
        <a:latin typeface="Open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2220</TotalTime>
  <Words>675</Words>
  <Application>Microsoft Office PowerPoint</Application>
  <PresentationFormat>Widescreen</PresentationFormat>
  <Paragraphs>211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1" baseType="lpstr">
      <vt:lpstr>ＭＳ ゴシック</vt:lpstr>
      <vt:lpstr>ＭＳ Ｐゴシック</vt:lpstr>
      <vt:lpstr>ＭＳ Ｐゴシック</vt:lpstr>
      <vt:lpstr>Arial</vt:lpstr>
      <vt:lpstr>Calibri</vt:lpstr>
      <vt:lpstr>Calibri Light</vt:lpstr>
      <vt:lpstr>HG丸ｺﾞｼｯｸM-PRO</vt:lpstr>
      <vt:lpstr>Open Sans</vt:lpstr>
      <vt:lpstr>Open Sans Light</vt:lpstr>
      <vt:lpstr>Open Sans Semibold</vt:lpstr>
      <vt:lpstr>Route 159 Light</vt:lpstr>
      <vt:lpstr>Route 159 SemiBold</vt:lpstr>
      <vt:lpstr>Route 159 UltraLight</vt:lpstr>
      <vt:lpstr>Spica Neue</vt:lpstr>
      <vt:lpstr>Spica Neue Light</vt:lpstr>
      <vt:lpstr>Verdana</vt:lpstr>
      <vt:lpstr>Wingdings</vt:lpstr>
      <vt:lpstr>Kantoorthema</vt:lpstr>
      <vt:lpstr>Office Theme</vt:lpstr>
      <vt:lpstr>1_Kantoorthema</vt:lpstr>
      <vt:lpstr>Vega - Footer Only</vt:lpstr>
      <vt:lpstr>MSc IB Supply Chain Management</vt:lpstr>
      <vt:lpstr>PowerPoint Presentation</vt:lpstr>
      <vt:lpstr>PowerPoint Presentation</vt:lpstr>
      <vt:lpstr>Today’s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Profile</vt:lpstr>
      <vt:lpstr>Impressions</vt:lpstr>
      <vt:lpstr>International Business</vt:lpstr>
      <vt:lpstr>PowerPoint Presentation</vt:lpstr>
      <vt:lpstr>Why MSc IB/SCM at SBE?</vt:lpstr>
      <vt:lpstr>PowerPoint Presentation</vt:lpstr>
      <vt:lpstr>PowerPoint Presentation</vt:lpstr>
      <vt:lpstr>PowerPoint Presentation</vt:lpstr>
      <vt:lpstr>1st Semester</vt:lpstr>
      <vt:lpstr>2nd Semester</vt:lpstr>
      <vt:lpstr>PowerPoint Presentation</vt:lpstr>
      <vt:lpstr>Supply Chain Strategies &amp;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Suurmond, Robert (MW)</cp:lastModifiedBy>
  <cp:revision>116</cp:revision>
  <dcterms:created xsi:type="dcterms:W3CDTF">2018-12-05T12:39:01Z</dcterms:created>
  <dcterms:modified xsi:type="dcterms:W3CDTF">2020-02-27T10:33:33Z</dcterms:modified>
</cp:coreProperties>
</file>