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1" r:id="rId2"/>
  </p:sldMasterIdLst>
  <p:notesMasterIdLst>
    <p:notesMasterId r:id="rId37"/>
  </p:notesMasterIdLst>
  <p:sldIdLst>
    <p:sldId id="256" r:id="rId3"/>
    <p:sldId id="331" r:id="rId4"/>
    <p:sldId id="320" r:id="rId5"/>
    <p:sldId id="275" r:id="rId6"/>
    <p:sldId id="321" r:id="rId7"/>
    <p:sldId id="276" r:id="rId8"/>
    <p:sldId id="322" r:id="rId9"/>
    <p:sldId id="278" r:id="rId10"/>
    <p:sldId id="279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39" r:id="rId19"/>
    <p:sldId id="306" r:id="rId20"/>
    <p:sldId id="307" r:id="rId21"/>
    <p:sldId id="308" r:id="rId22"/>
    <p:sldId id="309" r:id="rId23"/>
    <p:sldId id="310" r:id="rId24"/>
    <p:sldId id="340" r:id="rId25"/>
    <p:sldId id="341" r:id="rId26"/>
    <p:sldId id="342" r:id="rId27"/>
    <p:sldId id="318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19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lisa van de Poll" initials="MvdP" lastIdx="1" clrIdx="0">
    <p:extLst>
      <p:ext uri="{19B8F6BF-5375-455C-9EA6-DF929625EA0E}">
        <p15:presenceInfo xmlns:p15="http://schemas.microsoft.com/office/powerpoint/2012/main" userId="e0185cb54ff6bc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D7E4"/>
    <a:srgbClr val="E05329"/>
    <a:srgbClr val="151D37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47"/>
  </p:normalViewPr>
  <p:slideViewPr>
    <p:cSldViewPr snapToGrid="0" snapToObjects="1">
      <p:cViewPr varScale="1">
        <p:scale>
          <a:sx n="115" d="100"/>
          <a:sy n="115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C14CD-E9A0-448E-A242-52ED928FE5C8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EC343CC-ED51-4E7F-8547-0DEE3DB6EB15}">
      <dgm:prSet/>
      <dgm:spPr/>
      <dgm:t>
        <a:bodyPr/>
        <a:lstStyle/>
        <a:p>
          <a:r>
            <a:rPr lang="en-US" dirty="0"/>
            <a:t>What are we about?</a:t>
          </a:r>
        </a:p>
      </dgm:t>
    </dgm:pt>
    <dgm:pt modelId="{E5018271-FC1C-4650-A5C4-A3A520A92C3D}" type="parTrans" cxnId="{C5AF5063-88B1-4930-AD52-2A7D9ACA9285}">
      <dgm:prSet/>
      <dgm:spPr/>
      <dgm:t>
        <a:bodyPr/>
        <a:lstStyle/>
        <a:p>
          <a:endParaRPr lang="en-US"/>
        </a:p>
      </dgm:t>
    </dgm:pt>
    <dgm:pt modelId="{538342EE-A959-4247-ADE0-0A77399D90D5}" type="sibTrans" cxnId="{C5AF5063-88B1-4930-AD52-2A7D9ACA9285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60A630B1-4C25-4FF4-AA20-AA46D13104B3}">
      <dgm:prSet/>
      <dgm:spPr/>
      <dgm:t>
        <a:bodyPr/>
        <a:lstStyle/>
        <a:p>
          <a:r>
            <a:rPr lang="en-US" dirty="0"/>
            <a:t>Our </a:t>
          </a:r>
          <a:r>
            <a:rPr lang="en-US" dirty="0" smtClean="0"/>
            <a:t>program</a:t>
          </a:r>
          <a:endParaRPr lang="en-US" dirty="0"/>
        </a:p>
      </dgm:t>
    </dgm:pt>
    <dgm:pt modelId="{B49E2D43-E3C2-4367-871C-12AC887E02A9}" type="parTrans" cxnId="{ABA5DAE0-5109-49E6-AE1E-6ED803234515}">
      <dgm:prSet/>
      <dgm:spPr/>
      <dgm:t>
        <a:bodyPr/>
        <a:lstStyle/>
        <a:p>
          <a:endParaRPr lang="en-US"/>
        </a:p>
      </dgm:t>
    </dgm:pt>
    <dgm:pt modelId="{E7FDE6FB-AB12-4323-AD17-7E43348AC995}" type="sibTrans" cxnId="{ABA5DAE0-5109-49E6-AE1E-6ED803234515}">
      <dgm:prSet phldrT="2" phldr="0"/>
      <dgm:spPr/>
      <dgm:t>
        <a:bodyPr/>
        <a:lstStyle/>
        <a:p>
          <a:r>
            <a:rPr lang="en-US"/>
            <a:t>2</a:t>
          </a:r>
          <a:endParaRPr lang="en-US" dirty="0"/>
        </a:p>
      </dgm:t>
    </dgm:pt>
    <dgm:pt modelId="{79CDEE28-F131-4DAB-9956-E3459D8C43E1}">
      <dgm:prSet/>
      <dgm:spPr/>
      <dgm:t>
        <a:bodyPr/>
        <a:lstStyle/>
        <a:p>
          <a:r>
            <a:rPr lang="en-US" dirty="0"/>
            <a:t>Preparation for the </a:t>
          </a:r>
          <a:r>
            <a:rPr lang="en-US" dirty="0" smtClean="0"/>
            <a:t>job market</a:t>
          </a:r>
          <a:endParaRPr lang="en-US" dirty="0"/>
        </a:p>
      </dgm:t>
    </dgm:pt>
    <dgm:pt modelId="{AE8E3881-23B5-467E-BCB9-6F0865597E99}" type="parTrans" cxnId="{64DA2CE2-2A05-43CE-BCC2-0FC1CEFA0559}">
      <dgm:prSet/>
      <dgm:spPr/>
      <dgm:t>
        <a:bodyPr/>
        <a:lstStyle/>
        <a:p>
          <a:endParaRPr lang="en-US"/>
        </a:p>
      </dgm:t>
    </dgm:pt>
    <dgm:pt modelId="{CF259168-EE50-43D3-82E2-900A99455F04}" type="sibTrans" cxnId="{64DA2CE2-2A05-43CE-BCC2-0FC1CEFA055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63D25B59-5769-4EAB-8078-E58157725029}">
      <dgm:prSet/>
      <dgm:spPr/>
      <dgm:t>
        <a:bodyPr/>
        <a:lstStyle/>
        <a:p>
          <a:r>
            <a:rPr lang="en-US" dirty="0"/>
            <a:t>Teaching </a:t>
          </a:r>
          <a:r>
            <a:rPr lang="en-US" dirty="0" smtClean="0"/>
            <a:t>environment</a:t>
          </a:r>
          <a:endParaRPr lang="en-US" dirty="0"/>
        </a:p>
      </dgm:t>
    </dgm:pt>
    <dgm:pt modelId="{34F670C5-64B4-43E0-8B7A-3D30C468FC5F}" type="parTrans" cxnId="{4AA7D13B-05BF-4EBB-9CC3-4D48DBF79D0F}">
      <dgm:prSet/>
      <dgm:spPr/>
      <dgm:t>
        <a:bodyPr/>
        <a:lstStyle/>
        <a:p>
          <a:endParaRPr lang="en-US"/>
        </a:p>
      </dgm:t>
    </dgm:pt>
    <dgm:pt modelId="{7A22C2CB-D8EF-42F8-8D2F-2AC50A3724E1}" type="sibTrans" cxnId="{4AA7D13B-05BF-4EBB-9CC3-4D48DBF79D0F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881D9CE4-D5BC-4F8A-A926-4CCD4FE558AE}">
      <dgm:prSet/>
      <dgm:spPr/>
      <dgm:t>
        <a:bodyPr/>
        <a:lstStyle/>
        <a:p>
          <a:r>
            <a:rPr lang="en-US" dirty="0"/>
            <a:t>What does the future hold?</a:t>
          </a:r>
        </a:p>
      </dgm:t>
    </dgm:pt>
    <dgm:pt modelId="{7D16931E-0974-42E6-91E9-9169CBB9EC37}" type="parTrans" cxnId="{F382045D-6698-41C7-8C40-4053C411C1BD}">
      <dgm:prSet/>
      <dgm:spPr/>
      <dgm:t>
        <a:bodyPr/>
        <a:lstStyle/>
        <a:p>
          <a:endParaRPr lang="en-US"/>
        </a:p>
      </dgm:t>
    </dgm:pt>
    <dgm:pt modelId="{BFEBB2C2-6657-44DA-B97E-F5D778775B0E}" type="sibTrans" cxnId="{F382045D-6698-41C7-8C40-4053C411C1BD}">
      <dgm:prSet phldrT="5" phldr="0"/>
      <dgm:spPr/>
      <dgm:t>
        <a:bodyPr/>
        <a:lstStyle/>
        <a:p>
          <a:r>
            <a:rPr lang="en-US" dirty="0"/>
            <a:t>5</a:t>
          </a:r>
        </a:p>
      </dgm:t>
    </dgm:pt>
    <dgm:pt modelId="{341B7266-AC2B-4F93-9277-85D0150A0ADB}">
      <dgm:prSet/>
      <dgm:spPr/>
      <dgm:t>
        <a:bodyPr/>
        <a:lstStyle/>
        <a:p>
          <a:r>
            <a:rPr lang="en-US" dirty="0" smtClean="0"/>
            <a:t>Students’ perspective</a:t>
          </a:r>
          <a:endParaRPr lang="en-US" dirty="0"/>
        </a:p>
      </dgm:t>
    </dgm:pt>
    <dgm:pt modelId="{0BB41164-B086-4F77-94E7-A3CDCECF8386}" type="parTrans" cxnId="{6E96EAFC-327C-4D2A-BBDB-86D4CB134E9D}">
      <dgm:prSet/>
      <dgm:spPr/>
      <dgm:t>
        <a:bodyPr/>
        <a:lstStyle/>
        <a:p>
          <a:endParaRPr lang="en-US"/>
        </a:p>
      </dgm:t>
    </dgm:pt>
    <dgm:pt modelId="{FB1C0908-FC69-41E2-A028-1BD9C38D3EEE}" type="sibTrans" cxnId="{6E96EAFC-327C-4D2A-BBDB-86D4CB134E9D}">
      <dgm:prSet/>
      <dgm:spPr/>
      <dgm:t>
        <a:bodyPr/>
        <a:lstStyle/>
        <a:p>
          <a:r>
            <a:rPr lang="en-US" dirty="0" smtClean="0"/>
            <a:t>6</a:t>
          </a:r>
        </a:p>
      </dgm:t>
    </dgm:pt>
    <dgm:pt modelId="{36E57CF1-77A7-4987-87E5-56B44336F6AF}" type="pres">
      <dgm:prSet presAssocID="{C40C14CD-E9A0-448E-A242-52ED928FE5C8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1EFB690-E6D9-40CF-BFB7-B860FF3E8522}" type="pres">
      <dgm:prSet presAssocID="{DEC343CC-ED51-4E7F-8547-0DEE3DB6EB15}" presName="compositeNode" presStyleCnt="0">
        <dgm:presLayoutVars>
          <dgm:bulletEnabled val="1"/>
        </dgm:presLayoutVars>
      </dgm:prSet>
      <dgm:spPr/>
    </dgm:pt>
    <dgm:pt modelId="{98D91097-17DA-47EB-B2DB-4D62388B1093}" type="pres">
      <dgm:prSet presAssocID="{DEC343CC-ED51-4E7F-8547-0DEE3DB6EB15}" presName="bgRect" presStyleLbl="bgAccFollowNode1" presStyleIdx="0" presStyleCnt="6"/>
      <dgm:spPr/>
      <dgm:t>
        <a:bodyPr/>
        <a:lstStyle/>
        <a:p>
          <a:endParaRPr lang="en-US"/>
        </a:p>
      </dgm:t>
    </dgm:pt>
    <dgm:pt modelId="{A27FE078-ED67-401B-90FF-F14D62CE06EE}" type="pres">
      <dgm:prSet presAssocID="{538342EE-A959-4247-ADE0-0A77399D90D5}" presName="sibTransNodeCircle" presStyleLbl="alignNode1" presStyleIdx="0" presStyleCnt="12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4DB92ED-C45B-4C3F-8C8E-7C639F65171B}" type="pres">
      <dgm:prSet presAssocID="{DEC343CC-ED51-4E7F-8547-0DEE3DB6EB15}" presName="bottomLine" presStyleLbl="alignNode1" presStyleIdx="1" presStyleCnt="12">
        <dgm:presLayoutVars/>
      </dgm:prSet>
      <dgm:spPr/>
    </dgm:pt>
    <dgm:pt modelId="{9B4F7835-493D-4268-8844-4A060E29E309}" type="pres">
      <dgm:prSet presAssocID="{DEC343CC-ED51-4E7F-8547-0DEE3DB6EB15}" presName="nodeText" presStyleLbl="b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65F59C-9812-4E59-88FA-33A1769C29CD}" type="pres">
      <dgm:prSet presAssocID="{538342EE-A959-4247-ADE0-0A77399D90D5}" presName="sibTrans" presStyleCnt="0"/>
      <dgm:spPr/>
    </dgm:pt>
    <dgm:pt modelId="{408701CA-0344-402E-B8F6-0A0586FAAC7B}" type="pres">
      <dgm:prSet presAssocID="{60A630B1-4C25-4FF4-AA20-AA46D13104B3}" presName="compositeNode" presStyleCnt="0">
        <dgm:presLayoutVars>
          <dgm:bulletEnabled val="1"/>
        </dgm:presLayoutVars>
      </dgm:prSet>
      <dgm:spPr/>
    </dgm:pt>
    <dgm:pt modelId="{A92E1B02-A54B-4752-B018-DF6C4C16EAAE}" type="pres">
      <dgm:prSet presAssocID="{60A630B1-4C25-4FF4-AA20-AA46D13104B3}" presName="bgRect" presStyleLbl="bgAccFollowNode1" presStyleIdx="1" presStyleCnt="6"/>
      <dgm:spPr/>
      <dgm:t>
        <a:bodyPr/>
        <a:lstStyle/>
        <a:p>
          <a:endParaRPr lang="en-US"/>
        </a:p>
      </dgm:t>
    </dgm:pt>
    <dgm:pt modelId="{5E5A95C2-2127-4002-B6C4-14816804AB96}" type="pres">
      <dgm:prSet presAssocID="{E7FDE6FB-AB12-4323-AD17-7E43348AC995}" presName="sibTransNodeCircle" presStyleLbl="alignNode1" presStyleIdx="2" presStyleCnt="12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B9925DEC-131B-426B-94F8-9FABE039608E}" type="pres">
      <dgm:prSet presAssocID="{60A630B1-4C25-4FF4-AA20-AA46D13104B3}" presName="bottomLine" presStyleLbl="alignNode1" presStyleIdx="3" presStyleCnt="12">
        <dgm:presLayoutVars/>
      </dgm:prSet>
      <dgm:spPr/>
    </dgm:pt>
    <dgm:pt modelId="{EA29B162-BFAA-4F25-A3EF-1F82BF61F6AA}" type="pres">
      <dgm:prSet presAssocID="{60A630B1-4C25-4FF4-AA20-AA46D13104B3}" presName="nodeText" presStyleLbl="b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C9A0B9-0370-4CB0-BCDB-4DC04ACAAD09}" type="pres">
      <dgm:prSet presAssocID="{E7FDE6FB-AB12-4323-AD17-7E43348AC995}" presName="sibTrans" presStyleCnt="0"/>
      <dgm:spPr/>
    </dgm:pt>
    <dgm:pt modelId="{7EB55336-FF75-48D1-9755-4DBED0D93148}" type="pres">
      <dgm:prSet presAssocID="{79CDEE28-F131-4DAB-9956-E3459D8C43E1}" presName="compositeNode" presStyleCnt="0">
        <dgm:presLayoutVars>
          <dgm:bulletEnabled val="1"/>
        </dgm:presLayoutVars>
      </dgm:prSet>
      <dgm:spPr/>
    </dgm:pt>
    <dgm:pt modelId="{491DEF79-2E33-488F-BE2F-154AC1E37BC2}" type="pres">
      <dgm:prSet presAssocID="{79CDEE28-F131-4DAB-9956-E3459D8C43E1}" presName="bgRect" presStyleLbl="bgAccFollowNode1" presStyleIdx="2" presStyleCnt="6" custLinFactNeighborX="0" custLinFactNeighborY="-1199"/>
      <dgm:spPr/>
      <dgm:t>
        <a:bodyPr/>
        <a:lstStyle/>
        <a:p>
          <a:endParaRPr lang="en-US"/>
        </a:p>
      </dgm:t>
    </dgm:pt>
    <dgm:pt modelId="{CC6C40CA-0B70-4B9E-8374-E011819BF70C}" type="pres">
      <dgm:prSet presAssocID="{CF259168-EE50-43D3-82E2-900A99455F04}" presName="sibTransNodeCircle" presStyleLbl="alignNode1" presStyleIdx="4" presStyleCnt="12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43D9AC8A-0E53-4538-BA2C-F4914819D278}" type="pres">
      <dgm:prSet presAssocID="{79CDEE28-F131-4DAB-9956-E3459D8C43E1}" presName="bottomLine" presStyleLbl="alignNode1" presStyleIdx="5" presStyleCnt="12">
        <dgm:presLayoutVars/>
      </dgm:prSet>
      <dgm:spPr/>
    </dgm:pt>
    <dgm:pt modelId="{5DC75BA5-8CC2-4665-862B-5204320F31F6}" type="pres">
      <dgm:prSet presAssocID="{79CDEE28-F131-4DAB-9956-E3459D8C43E1}" presName="nodeText" presStyleLbl="b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1A112E-5304-403A-B08B-EB6A2B4526E4}" type="pres">
      <dgm:prSet presAssocID="{CF259168-EE50-43D3-82E2-900A99455F04}" presName="sibTrans" presStyleCnt="0"/>
      <dgm:spPr/>
    </dgm:pt>
    <dgm:pt modelId="{5C5D132B-896A-404F-A982-EE00B02FF3B1}" type="pres">
      <dgm:prSet presAssocID="{63D25B59-5769-4EAB-8078-E58157725029}" presName="compositeNode" presStyleCnt="0">
        <dgm:presLayoutVars>
          <dgm:bulletEnabled val="1"/>
        </dgm:presLayoutVars>
      </dgm:prSet>
      <dgm:spPr/>
    </dgm:pt>
    <dgm:pt modelId="{1AE51C36-3B38-4BCE-AC00-32EFCBD67690}" type="pres">
      <dgm:prSet presAssocID="{63D25B59-5769-4EAB-8078-E58157725029}" presName="bgRect" presStyleLbl="bgAccFollowNode1" presStyleIdx="3" presStyleCnt="6"/>
      <dgm:spPr/>
      <dgm:t>
        <a:bodyPr/>
        <a:lstStyle/>
        <a:p>
          <a:endParaRPr lang="en-US"/>
        </a:p>
      </dgm:t>
    </dgm:pt>
    <dgm:pt modelId="{52C42FFF-3FA2-4A09-8EAB-3A84EA14067D}" type="pres">
      <dgm:prSet presAssocID="{7A22C2CB-D8EF-42F8-8D2F-2AC50A3724E1}" presName="sibTransNodeCircle" presStyleLbl="alignNode1" presStyleIdx="6" presStyleCnt="12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06EAE72-B08E-4DF8-BCD5-30043CF1C1C7}" type="pres">
      <dgm:prSet presAssocID="{63D25B59-5769-4EAB-8078-E58157725029}" presName="bottomLine" presStyleLbl="alignNode1" presStyleIdx="7" presStyleCnt="12">
        <dgm:presLayoutVars/>
      </dgm:prSet>
      <dgm:spPr/>
    </dgm:pt>
    <dgm:pt modelId="{7CF5C329-9B59-4528-A1DF-EC8C500F3717}" type="pres">
      <dgm:prSet presAssocID="{63D25B59-5769-4EAB-8078-E58157725029}" presName="nodeText" presStyleLbl="b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E73D52-D20F-4F45-AC8C-9849042F9F72}" type="pres">
      <dgm:prSet presAssocID="{7A22C2CB-D8EF-42F8-8D2F-2AC50A3724E1}" presName="sibTrans" presStyleCnt="0"/>
      <dgm:spPr/>
    </dgm:pt>
    <dgm:pt modelId="{DD5F3ED3-49EE-421F-B633-3B75F554C0B2}" type="pres">
      <dgm:prSet presAssocID="{881D9CE4-D5BC-4F8A-A926-4CCD4FE558AE}" presName="compositeNode" presStyleCnt="0">
        <dgm:presLayoutVars>
          <dgm:bulletEnabled val="1"/>
        </dgm:presLayoutVars>
      </dgm:prSet>
      <dgm:spPr/>
    </dgm:pt>
    <dgm:pt modelId="{FBBE568A-6C1A-43DF-9945-6C8ECB8FEE24}" type="pres">
      <dgm:prSet presAssocID="{881D9CE4-D5BC-4F8A-A926-4CCD4FE558AE}" presName="bgRect" presStyleLbl="bgAccFollowNode1" presStyleIdx="4" presStyleCnt="6"/>
      <dgm:spPr/>
      <dgm:t>
        <a:bodyPr/>
        <a:lstStyle/>
        <a:p>
          <a:endParaRPr lang="en-US"/>
        </a:p>
      </dgm:t>
    </dgm:pt>
    <dgm:pt modelId="{D6445152-7166-4D33-9376-E2EA570E2699}" type="pres">
      <dgm:prSet presAssocID="{BFEBB2C2-6657-44DA-B97E-F5D778775B0E}" presName="sibTransNodeCircle" presStyleLbl="alignNode1" presStyleIdx="8" presStyleCnt="12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7B83546B-2DFA-4645-806A-558C55064BF0}" type="pres">
      <dgm:prSet presAssocID="{881D9CE4-D5BC-4F8A-A926-4CCD4FE558AE}" presName="bottomLine" presStyleLbl="alignNode1" presStyleIdx="9" presStyleCnt="12">
        <dgm:presLayoutVars/>
      </dgm:prSet>
      <dgm:spPr/>
    </dgm:pt>
    <dgm:pt modelId="{9FA45DDD-4194-48FA-9700-9DC02A490892}" type="pres">
      <dgm:prSet presAssocID="{881D9CE4-D5BC-4F8A-A926-4CCD4FE558AE}" presName="nodeText" presStyleLbl="b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C45C6C-6576-4189-80A3-BD5CF2868CBC}" type="pres">
      <dgm:prSet presAssocID="{BFEBB2C2-6657-44DA-B97E-F5D778775B0E}" presName="sibTrans" presStyleCnt="0"/>
      <dgm:spPr/>
    </dgm:pt>
    <dgm:pt modelId="{D188194C-58FE-4230-B8D6-BE631528F0B5}" type="pres">
      <dgm:prSet presAssocID="{341B7266-AC2B-4F93-9277-85D0150A0ADB}" presName="compositeNode" presStyleCnt="0">
        <dgm:presLayoutVars>
          <dgm:bulletEnabled val="1"/>
        </dgm:presLayoutVars>
      </dgm:prSet>
      <dgm:spPr/>
    </dgm:pt>
    <dgm:pt modelId="{FCD2988A-851E-427A-AD8F-A27E52C52F56}" type="pres">
      <dgm:prSet presAssocID="{341B7266-AC2B-4F93-9277-85D0150A0ADB}" presName="bgRect" presStyleLbl="bgAccFollowNode1" presStyleIdx="5" presStyleCnt="6"/>
      <dgm:spPr/>
      <dgm:t>
        <a:bodyPr/>
        <a:lstStyle/>
        <a:p>
          <a:endParaRPr lang="en-US"/>
        </a:p>
      </dgm:t>
    </dgm:pt>
    <dgm:pt modelId="{9CF9B65F-6AEB-4ADB-B500-B3BBD240B9A2}" type="pres">
      <dgm:prSet presAssocID="{FB1C0908-FC69-41E2-A028-1BD9C38D3EEE}" presName="sibTransNodeCircle" presStyleLbl="alignNode1" presStyleIdx="10" presStyleCnt="12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6B2AE26E-CE96-4A5F-830F-6C78B801F173}" type="pres">
      <dgm:prSet presAssocID="{341B7266-AC2B-4F93-9277-85D0150A0ADB}" presName="bottomLine" presStyleLbl="alignNode1" presStyleIdx="11" presStyleCnt="12">
        <dgm:presLayoutVars/>
      </dgm:prSet>
      <dgm:spPr/>
    </dgm:pt>
    <dgm:pt modelId="{82A4D9E6-A9D6-47FB-BCA3-2973DE13DBB3}" type="pres">
      <dgm:prSet presAssocID="{341B7266-AC2B-4F93-9277-85D0150A0ADB}" presName="nodeText" presStyleLbl="b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167691-0CE0-46B2-99EA-E85B62FED0E2}" type="presOf" srcId="{341B7266-AC2B-4F93-9277-85D0150A0ADB}" destId="{FCD2988A-851E-427A-AD8F-A27E52C52F56}" srcOrd="0" destOrd="0" presId="urn:microsoft.com/office/officeart/2016/7/layout/BasicLinearProcessNumbered"/>
    <dgm:cxn modelId="{B1E40424-709D-42FB-9D6E-C0F55CE25B51}" type="presOf" srcId="{FB1C0908-FC69-41E2-A028-1BD9C38D3EEE}" destId="{9CF9B65F-6AEB-4ADB-B500-B3BBD240B9A2}" srcOrd="0" destOrd="0" presId="urn:microsoft.com/office/officeart/2016/7/layout/BasicLinearProcessNumbered"/>
    <dgm:cxn modelId="{C5AF5063-88B1-4930-AD52-2A7D9ACA9285}" srcId="{C40C14CD-E9A0-448E-A242-52ED928FE5C8}" destId="{DEC343CC-ED51-4E7F-8547-0DEE3DB6EB15}" srcOrd="0" destOrd="0" parTransId="{E5018271-FC1C-4650-A5C4-A3A520A92C3D}" sibTransId="{538342EE-A959-4247-ADE0-0A77399D90D5}"/>
    <dgm:cxn modelId="{72216379-AD9F-4B02-B27D-42E3F746DFD1}" type="presOf" srcId="{C40C14CD-E9A0-448E-A242-52ED928FE5C8}" destId="{36E57CF1-77A7-4987-87E5-56B44336F6AF}" srcOrd="0" destOrd="0" presId="urn:microsoft.com/office/officeart/2016/7/layout/BasicLinearProcessNumbered"/>
    <dgm:cxn modelId="{845E636A-8A37-4946-AF01-C278AD6BC8E5}" type="presOf" srcId="{60A630B1-4C25-4FF4-AA20-AA46D13104B3}" destId="{A92E1B02-A54B-4752-B018-DF6C4C16EAAE}" srcOrd="0" destOrd="0" presId="urn:microsoft.com/office/officeart/2016/7/layout/BasicLinearProcessNumbered"/>
    <dgm:cxn modelId="{F478F498-D8DF-4471-ACFD-D62BFACB7309}" type="presOf" srcId="{60A630B1-4C25-4FF4-AA20-AA46D13104B3}" destId="{EA29B162-BFAA-4F25-A3EF-1F82BF61F6AA}" srcOrd="1" destOrd="0" presId="urn:microsoft.com/office/officeart/2016/7/layout/BasicLinearProcessNumbered"/>
    <dgm:cxn modelId="{CCE33B19-EB44-4434-8189-AB40FC9CC982}" type="presOf" srcId="{341B7266-AC2B-4F93-9277-85D0150A0ADB}" destId="{82A4D9E6-A9D6-47FB-BCA3-2973DE13DBB3}" srcOrd="1" destOrd="0" presId="urn:microsoft.com/office/officeart/2016/7/layout/BasicLinearProcessNumbered"/>
    <dgm:cxn modelId="{EFA9CB00-F779-403B-8BFA-32B05874C6B9}" type="presOf" srcId="{63D25B59-5769-4EAB-8078-E58157725029}" destId="{7CF5C329-9B59-4528-A1DF-EC8C500F3717}" srcOrd="1" destOrd="0" presId="urn:microsoft.com/office/officeart/2016/7/layout/BasicLinearProcessNumbered"/>
    <dgm:cxn modelId="{659FBC5B-3821-493A-A8B4-CAF575E9EE9F}" type="presOf" srcId="{79CDEE28-F131-4DAB-9956-E3459D8C43E1}" destId="{491DEF79-2E33-488F-BE2F-154AC1E37BC2}" srcOrd="0" destOrd="0" presId="urn:microsoft.com/office/officeart/2016/7/layout/BasicLinearProcessNumbered"/>
    <dgm:cxn modelId="{C2E46433-C8B0-4B1D-9D86-D3262C4D4376}" type="presOf" srcId="{E7FDE6FB-AB12-4323-AD17-7E43348AC995}" destId="{5E5A95C2-2127-4002-B6C4-14816804AB96}" srcOrd="0" destOrd="0" presId="urn:microsoft.com/office/officeart/2016/7/layout/BasicLinearProcessNumbered"/>
    <dgm:cxn modelId="{85A67396-D258-4956-8413-E83BD71ABA87}" type="presOf" srcId="{881D9CE4-D5BC-4F8A-A926-4CCD4FE558AE}" destId="{9FA45DDD-4194-48FA-9700-9DC02A490892}" srcOrd="1" destOrd="0" presId="urn:microsoft.com/office/officeart/2016/7/layout/BasicLinearProcessNumbered"/>
    <dgm:cxn modelId="{6E96EAFC-327C-4D2A-BBDB-86D4CB134E9D}" srcId="{C40C14CD-E9A0-448E-A242-52ED928FE5C8}" destId="{341B7266-AC2B-4F93-9277-85D0150A0ADB}" srcOrd="5" destOrd="0" parTransId="{0BB41164-B086-4F77-94E7-A3CDCECF8386}" sibTransId="{FB1C0908-FC69-41E2-A028-1BD9C38D3EEE}"/>
    <dgm:cxn modelId="{67E7A83C-2F92-48B8-8C55-03AC3121EABF}" type="presOf" srcId="{79CDEE28-F131-4DAB-9956-E3459D8C43E1}" destId="{5DC75BA5-8CC2-4665-862B-5204320F31F6}" srcOrd="1" destOrd="0" presId="urn:microsoft.com/office/officeart/2016/7/layout/BasicLinearProcessNumbered"/>
    <dgm:cxn modelId="{8611BA39-979D-4D21-A72C-964EFBFEBD09}" type="presOf" srcId="{DEC343CC-ED51-4E7F-8547-0DEE3DB6EB15}" destId="{9B4F7835-493D-4268-8844-4A060E29E309}" srcOrd="1" destOrd="0" presId="urn:microsoft.com/office/officeart/2016/7/layout/BasicLinearProcessNumbered"/>
    <dgm:cxn modelId="{F382045D-6698-41C7-8C40-4053C411C1BD}" srcId="{C40C14CD-E9A0-448E-A242-52ED928FE5C8}" destId="{881D9CE4-D5BC-4F8A-A926-4CCD4FE558AE}" srcOrd="4" destOrd="0" parTransId="{7D16931E-0974-42E6-91E9-9169CBB9EC37}" sibTransId="{BFEBB2C2-6657-44DA-B97E-F5D778775B0E}"/>
    <dgm:cxn modelId="{64DA2CE2-2A05-43CE-BCC2-0FC1CEFA0559}" srcId="{C40C14CD-E9A0-448E-A242-52ED928FE5C8}" destId="{79CDEE28-F131-4DAB-9956-E3459D8C43E1}" srcOrd="2" destOrd="0" parTransId="{AE8E3881-23B5-467E-BCB9-6F0865597E99}" sibTransId="{CF259168-EE50-43D3-82E2-900A99455F04}"/>
    <dgm:cxn modelId="{E95AF3AE-4088-4373-BF07-A33F7E5AC55D}" type="presOf" srcId="{7A22C2CB-D8EF-42F8-8D2F-2AC50A3724E1}" destId="{52C42FFF-3FA2-4A09-8EAB-3A84EA14067D}" srcOrd="0" destOrd="0" presId="urn:microsoft.com/office/officeart/2016/7/layout/BasicLinearProcessNumbered"/>
    <dgm:cxn modelId="{0618DEF6-9136-4CE0-8575-B627394865C1}" type="presOf" srcId="{881D9CE4-D5BC-4F8A-A926-4CCD4FE558AE}" destId="{FBBE568A-6C1A-43DF-9945-6C8ECB8FEE24}" srcOrd="0" destOrd="0" presId="urn:microsoft.com/office/officeart/2016/7/layout/BasicLinearProcessNumbered"/>
    <dgm:cxn modelId="{019C4CF2-00EA-4C91-9E12-BD31865CDA9C}" type="presOf" srcId="{CF259168-EE50-43D3-82E2-900A99455F04}" destId="{CC6C40CA-0B70-4B9E-8374-E011819BF70C}" srcOrd="0" destOrd="0" presId="urn:microsoft.com/office/officeart/2016/7/layout/BasicLinearProcessNumbered"/>
    <dgm:cxn modelId="{ABA5DAE0-5109-49E6-AE1E-6ED803234515}" srcId="{C40C14CD-E9A0-448E-A242-52ED928FE5C8}" destId="{60A630B1-4C25-4FF4-AA20-AA46D13104B3}" srcOrd="1" destOrd="0" parTransId="{B49E2D43-E3C2-4367-871C-12AC887E02A9}" sibTransId="{E7FDE6FB-AB12-4323-AD17-7E43348AC995}"/>
    <dgm:cxn modelId="{26D98F02-039B-49E3-8066-6E1EBFDAEAAF}" type="presOf" srcId="{BFEBB2C2-6657-44DA-B97E-F5D778775B0E}" destId="{D6445152-7166-4D33-9376-E2EA570E2699}" srcOrd="0" destOrd="0" presId="urn:microsoft.com/office/officeart/2016/7/layout/BasicLinearProcessNumbered"/>
    <dgm:cxn modelId="{1D9D95A3-59AA-40A1-AF22-2834B60CCBD1}" type="presOf" srcId="{DEC343CC-ED51-4E7F-8547-0DEE3DB6EB15}" destId="{98D91097-17DA-47EB-B2DB-4D62388B1093}" srcOrd="0" destOrd="0" presId="urn:microsoft.com/office/officeart/2016/7/layout/BasicLinearProcessNumbered"/>
    <dgm:cxn modelId="{F8ACF14B-E7F2-4889-B652-BF4DAF39D718}" type="presOf" srcId="{538342EE-A959-4247-ADE0-0A77399D90D5}" destId="{A27FE078-ED67-401B-90FF-F14D62CE06EE}" srcOrd="0" destOrd="0" presId="urn:microsoft.com/office/officeart/2016/7/layout/BasicLinearProcessNumbered"/>
    <dgm:cxn modelId="{4AA7D13B-05BF-4EBB-9CC3-4D48DBF79D0F}" srcId="{C40C14CD-E9A0-448E-A242-52ED928FE5C8}" destId="{63D25B59-5769-4EAB-8078-E58157725029}" srcOrd="3" destOrd="0" parTransId="{34F670C5-64B4-43E0-8B7A-3D30C468FC5F}" sibTransId="{7A22C2CB-D8EF-42F8-8D2F-2AC50A3724E1}"/>
    <dgm:cxn modelId="{A85D4CC2-06D0-412E-8CD3-B759E06FF850}" type="presOf" srcId="{63D25B59-5769-4EAB-8078-E58157725029}" destId="{1AE51C36-3B38-4BCE-AC00-32EFCBD67690}" srcOrd="0" destOrd="0" presId="urn:microsoft.com/office/officeart/2016/7/layout/BasicLinearProcessNumbered"/>
    <dgm:cxn modelId="{F4B9127C-145E-4595-A003-66E279148343}" type="presParOf" srcId="{36E57CF1-77A7-4987-87E5-56B44336F6AF}" destId="{D1EFB690-E6D9-40CF-BFB7-B860FF3E8522}" srcOrd="0" destOrd="0" presId="urn:microsoft.com/office/officeart/2016/7/layout/BasicLinearProcessNumbered"/>
    <dgm:cxn modelId="{CAAC14FA-05D9-42B3-B3A2-8FBC1D04B4BD}" type="presParOf" srcId="{D1EFB690-E6D9-40CF-BFB7-B860FF3E8522}" destId="{98D91097-17DA-47EB-B2DB-4D62388B1093}" srcOrd="0" destOrd="0" presId="urn:microsoft.com/office/officeart/2016/7/layout/BasicLinearProcessNumbered"/>
    <dgm:cxn modelId="{074524BE-471E-4BDD-88D1-106ACDD6BEC5}" type="presParOf" srcId="{D1EFB690-E6D9-40CF-BFB7-B860FF3E8522}" destId="{A27FE078-ED67-401B-90FF-F14D62CE06EE}" srcOrd="1" destOrd="0" presId="urn:microsoft.com/office/officeart/2016/7/layout/BasicLinearProcessNumbered"/>
    <dgm:cxn modelId="{12B723A6-A6BF-4F5B-81A7-BFB5188087A6}" type="presParOf" srcId="{D1EFB690-E6D9-40CF-BFB7-B860FF3E8522}" destId="{B4DB92ED-C45B-4C3F-8C8E-7C639F65171B}" srcOrd="2" destOrd="0" presId="urn:microsoft.com/office/officeart/2016/7/layout/BasicLinearProcessNumbered"/>
    <dgm:cxn modelId="{48D26F16-666E-4C94-BCB0-479A5879BA32}" type="presParOf" srcId="{D1EFB690-E6D9-40CF-BFB7-B860FF3E8522}" destId="{9B4F7835-493D-4268-8844-4A060E29E309}" srcOrd="3" destOrd="0" presId="urn:microsoft.com/office/officeart/2016/7/layout/BasicLinearProcessNumbered"/>
    <dgm:cxn modelId="{F2F69CFA-98D0-4699-863B-36A1F2BEA974}" type="presParOf" srcId="{36E57CF1-77A7-4987-87E5-56B44336F6AF}" destId="{D765F59C-9812-4E59-88FA-33A1769C29CD}" srcOrd="1" destOrd="0" presId="urn:microsoft.com/office/officeart/2016/7/layout/BasicLinearProcessNumbered"/>
    <dgm:cxn modelId="{82D79134-7809-4BB0-B8AC-AA3084F3B788}" type="presParOf" srcId="{36E57CF1-77A7-4987-87E5-56B44336F6AF}" destId="{408701CA-0344-402E-B8F6-0A0586FAAC7B}" srcOrd="2" destOrd="0" presId="urn:microsoft.com/office/officeart/2016/7/layout/BasicLinearProcessNumbered"/>
    <dgm:cxn modelId="{D0FC72E5-87A9-49F5-9F8A-0E5F104F28FF}" type="presParOf" srcId="{408701CA-0344-402E-B8F6-0A0586FAAC7B}" destId="{A92E1B02-A54B-4752-B018-DF6C4C16EAAE}" srcOrd="0" destOrd="0" presId="urn:microsoft.com/office/officeart/2016/7/layout/BasicLinearProcessNumbered"/>
    <dgm:cxn modelId="{728BD072-5F0A-4CBA-8F65-4CD5F5CEB4F8}" type="presParOf" srcId="{408701CA-0344-402E-B8F6-0A0586FAAC7B}" destId="{5E5A95C2-2127-4002-B6C4-14816804AB96}" srcOrd="1" destOrd="0" presId="urn:microsoft.com/office/officeart/2016/7/layout/BasicLinearProcessNumbered"/>
    <dgm:cxn modelId="{ACEE0FE7-6C41-4D61-BFE9-05A28C08280A}" type="presParOf" srcId="{408701CA-0344-402E-B8F6-0A0586FAAC7B}" destId="{B9925DEC-131B-426B-94F8-9FABE039608E}" srcOrd="2" destOrd="0" presId="urn:microsoft.com/office/officeart/2016/7/layout/BasicLinearProcessNumbered"/>
    <dgm:cxn modelId="{0BF29D6F-8F49-4747-A2E8-00166EC389D1}" type="presParOf" srcId="{408701CA-0344-402E-B8F6-0A0586FAAC7B}" destId="{EA29B162-BFAA-4F25-A3EF-1F82BF61F6AA}" srcOrd="3" destOrd="0" presId="urn:microsoft.com/office/officeart/2016/7/layout/BasicLinearProcessNumbered"/>
    <dgm:cxn modelId="{910BAA73-DF7F-40C1-A758-B44520C63266}" type="presParOf" srcId="{36E57CF1-77A7-4987-87E5-56B44336F6AF}" destId="{77C9A0B9-0370-4CB0-BCDB-4DC04ACAAD09}" srcOrd="3" destOrd="0" presId="urn:microsoft.com/office/officeart/2016/7/layout/BasicLinearProcessNumbered"/>
    <dgm:cxn modelId="{0634FA42-7C57-466A-86D3-B8F03E3133E9}" type="presParOf" srcId="{36E57CF1-77A7-4987-87E5-56B44336F6AF}" destId="{7EB55336-FF75-48D1-9755-4DBED0D93148}" srcOrd="4" destOrd="0" presId="urn:microsoft.com/office/officeart/2016/7/layout/BasicLinearProcessNumbered"/>
    <dgm:cxn modelId="{E1666E85-EB05-49BA-9E6E-C3FBAFA09077}" type="presParOf" srcId="{7EB55336-FF75-48D1-9755-4DBED0D93148}" destId="{491DEF79-2E33-488F-BE2F-154AC1E37BC2}" srcOrd="0" destOrd="0" presId="urn:microsoft.com/office/officeart/2016/7/layout/BasicLinearProcessNumbered"/>
    <dgm:cxn modelId="{E7309646-F1DE-40A7-ABC7-280225E91236}" type="presParOf" srcId="{7EB55336-FF75-48D1-9755-4DBED0D93148}" destId="{CC6C40CA-0B70-4B9E-8374-E011819BF70C}" srcOrd="1" destOrd="0" presId="urn:microsoft.com/office/officeart/2016/7/layout/BasicLinearProcessNumbered"/>
    <dgm:cxn modelId="{0B6B03AD-F73F-4EDA-ACE0-DF4BF3C16D3F}" type="presParOf" srcId="{7EB55336-FF75-48D1-9755-4DBED0D93148}" destId="{43D9AC8A-0E53-4538-BA2C-F4914819D278}" srcOrd="2" destOrd="0" presId="urn:microsoft.com/office/officeart/2016/7/layout/BasicLinearProcessNumbered"/>
    <dgm:cxn modelId="{AE31DDD8-AED7-4F05-B96D-EE56019DD1B2}" type="presParOf" srcId="{7EB55336-FF75-48D1-9755-4DBED0D93148}" destId="{5DC75BA5-8CC2-4665-862B-5204320F31F6}" srcOrd="3" destOrd="0" presId="urn:microsoft.com/office/officeart/2016/7/layout/BasicLinearProcessNumbered"/>
    <dgm:cxn modelId="{4CF055E1-BFA5-4F76-B1E3-32174CB49A54}" type="presParOf" srcId="{36E57CF1-77A7-4987-87E5-56B44336F6AF}" destId="{801A112E-5304-403A-B08B-EB6A2B4526E4}" srcOrd="5" destOrd="0" presId="urn:microsoft.com/office/officeart/2016/7/layout/BasicLinearProcessNumbered"/>
    <dgm:cxn modelId="{BC3C47A8-04E9-49E0-922B-DDAE1DAC83E9}" type="presParOf" srcId="{36E57CF1-77A7-4987-87E5-56B44336F6AF}" destId="{5C5D132B-896A-404F-A982-EE00B02FF3B1}" srcOrd="6" destOrd="0" presId="urn:microsoft.com/office/officeart/2016/7/layout/BasicLinearProcessNumbered"/>
    <dgm:cxn modelId="{F80F5CBE-8DB1-40CF-8ECB-E5D614731EA5}" type="presParOf" srcId="{5C5D132B-896A-404F-A982-EE00B02FF3B1}" destId="{1AE51C36-3B38-4BCE-AC00-32EFCBD67690}" srcOrd="0" destOrd="0" presId="urn:microsoft.com/office/officeart/2016/7/layout/BasicLinearProcessNumbered"/>
    <dgm:cxn modelId="{CE664C50-48B7-4016-A549-595799BD3340}" type="presParOf" srcId="{5C5D132B-896A-404F-A982-EE00B02FF3B1}" destId="{52C42FFF-3FA2-4A09-8EAB-3A84EA14067D}" srcOrd="1" destOrd="0" presId="urn:microsoft.com/office/officeart/2016/7/layout/BasicLinearProcessNumbered"/>
    <dgm:cxn modelId="{AF388D7A-DBAC-42DA-842A-D7306E237E62}" type="presParOf" srcId="{5C5D132B-896A-404F-A982-EE00B02FF3B1}" destId="{606EAE72-B08E-4DF8-BCD5-30043CF1C1C7}" srcOrd="2" destOrd="0" presId="urn:microsoft.com/office/officeart/2016/7/layout/BasicLinearProcessNumbered"/>
    <dgm:cxn modelId="{60F20A43-7E4E-4CE2-8DB8-D052F255A258}" type="presParOf" srcId="{5C5D132B-896A-404F-A982-EE00B02FF3B1}" destId="{7CF5C329-9B59-4528-A1DF-EC8C500F3717}" srcOrd="3" destOrd="0" presId="urn:microsoft.com/office/officeart/2016/7/layout/BasicLinearProcessNumbered"/>
    <dgm:cxn modelId="{A523AA01-0920-404A-9290-E2E46167A9AC}" type="presParOf" srcId="{36E57CF1-77A7-4987-87E5-56B44336F6AF}" destId="{4BE73D52-D20F-4F45-AC8C-9849042F9F72}" srcOrd="7" destOrd="0" presId="urn:microsoft.com/office/officeart/2016/7/layout/BasicLinearProcessNumbered"/>
    <dgm:cxn modelId="{3B17882B-02C1-4376-A959-0ECF13FFAA33}" type="presParOf" srcId="{36E57CF1-77A7-4987-87E5-56B44336F6AF}" destId="{DD5F3ED3-49EE-421F-B633-3B75F554C0B2}" srcOrd="8" destOrd="0" presId="urn:microsoft.com/office/officeart/2016/7/layout/BasicLinearProcessNumbered"/>
    <dgm:cxn modelId="{765039AB-55AE-4E72-8593-CDC2BACE0EC2}" type="presParOf" srcId="{DD5F3ED3-49EE-421F-B633-3B75F554C0B2}" destId="{FBBE568A-6C1A-43DF-9945-6C8ECB8FEE24}" srcOrd="0" destOrd="0" presId="urn:microsoft.com/office/officeart/2016/7/layout/BasicLinearProcessNumbered"/>
    <dgm:cxn modelId="{ED80E95E-6893-47F4-A6DB-87DF61388245}" type="presParOf" srcId="{DD5F3ED3-49EE-421F-B633-3B75F554C0B2}" destId="{D6445152-7166-4D33-9376-E2EA570E2699}" srcOrd="1" destOrd="0" presId="urn:microsoft.com/office/officeart/2016/7/layout/BasicLinearProcessNumbered"/>
    <dgm:cxn modelId="{EFD3D223-6B39-42A8-BF0A-EBB53D0315B3}" type="presParOf" srcId="{DD5F3ED3-49EE-421F-B633-3B75F554C0B2}" destId="{7B83546B-2DFA-4645-806A-558C55064BF0}" srcOrd="2" destOrd="0" presId="urn:microsoft.com/office/officeart/2016/7/layout/BasicLinearProcessNumbered"/>
    <dgm:cxn modelId="{9436B9CB-EAA3-4250-BEF4-A0F583948578}" type="presParOf" srcId="{DD5F3ED3-49EE-421F-B633-3B75F554C0B2}" destId="{9FA45DDD-4194-48FA-9700-9DC02A490892}" srcOrd="3" destOrd="0" presId="urn:microsoft.com/office/officeart/2016/7/layout/BasicLinearProcessNumbered"/>
    <dgm:cxn modelId="{76ADAB60-9C38-4F12-8DAA-00369AFF1AE1}" type="presParOf" srcId="{36E57CF1-77A7-4987-87E5-56B44336F6AF}" destId="{88C45C6C-6576-4189-80A3-BD5CF2868CBC}" srcOrd="9" destOrd="0" presId="urn:microsoft.com/office/officeart/2016/7/layout/BasicLinearProcessNumbered"/>
    <dgm:cxn modelId="{66AB18DA-2866-46EF-8B6E-2259893899CA}" type="presParOf" srcId="{36E57CF1-77A7-4987-87E5-56B44336F6AF}" destId="{D188194C-58FE-4230-B8D6-BE631528F0B5}" srcOrd="10" destOrd="0" presId="urn:microsoft.com/office/officeart/2016/7/layout/BasicLinearProcessNumbered"/>
    <dgm:cxn modelId="{749E26DA-6B87-4A57-A5DE-A7A41A184F29}" type="presParOf" srcId="{D188194C-58FE-4230-B8D6-BE631528F0B5}" destId="{FCD2988A-851E-427A-AD8F-A27E52C52F56}" srcOrd="0" destOrd="0" presId="urn:microsoft.com/office/officeart/2016/7/layout/BasicLinearProcessNumbered"/>
    <dgm:cxn modelId="{01DE2550-2A36-4452-BC90-3122A54B6DD7}" type="presParOf" srcId="{D188194C-58FE-4230-B8D6-BE631528F0B5}" destId="{9CF9B65F-6AEB-4ADB-B500-B3BBD240B9A2}" srcOrd="1" destOrd="0" presId="urn:microsoft.com/office/officeart/2016/7/layout/BasicLinearProcessNumbered"/>
    <dgm:cxn modelId="{1A4351F5-E0F0-4BE3-8A6C-37EC2D750B4B}" type="presParOf" srcId="{D188194C-58FE-4230-B8D6-BE631528F0B5}" destId="{6B2AE26E-CE96-4A5F-830F-6C78B801F173}" srcOrd="2" destOrd="0" presId="urn:microsoft.com/office/officeart/2016/7/layout/BasicLinearProcessNumbered"/>
    <dgm:cxn modelId="{B69C1E2F-D654-408C-BD0A-E0A357F37039}" type="presParOf" srcId="{D188194C-58FE-4230-B8D6-BE631528F0B5}" destId="{82A4D9E6-A9D6-47FB-BCA3-2973DE13DBB3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578107-AAA7-4095-9FED-B89931A37650}" type="doc">
      <dgm:prSet loTypeId="urn:microsoft.com/office/officeart/2005/8/layout/equation1" loCatId="process" qsTypeId="urn:microsoft.com/office/officeart/2005/8/quickstyle/simple5" qsCatId="simple" csTypeId="urn:microsoft.com/office/officeart/2005/8/colors/colorful2" csCatId="colorful" phldr="1"/>
      <dgm:spPr/>
    </dgm:pt>
    <dgm:pt modelId="{56EA6B51-EFEA-4A78-B9B0-4E1DC66E3F26}">
      <dgm:prSet phldrT="[Tekst]" custT="1"/>
      <dgm:spPr/>
      <dgm:t>
        <a:bodyPr/>
        <a:lstStyle/>
        <a:p>
          <a:r>
            <a:rPr lang="en-US" sz="14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High </a:t>
          </a:r>
          <a:r>
            <a:rPr lang="en-US" sz="1400" dirty="0" smtClean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quality, up to date courses</a:t>
          </a:r>
          <a:endParaRPr lang="en-US" sz="14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4AF95E6-EC88-4D8F-B398-7AB50267A3F1}" type="parTrans" cxnId="{68E4DBE5-1AFC-4014-9046-DB72FC16D8B4}">
      <dgm:prSet/>
      <dgm:spPr/>
      <dgm:t>
        <a:bodyPr/>
        <a:lstStyle/>
        <a:p>
          <a:endParaRPr lang="en-US"/>
        </a:p>
      </dgm:t>
    </dgm:pt>
    <dgm:pt modelId="{A02742B5-2643-43E2-9412-B4FA1498B1F2}" type="sibTrans" cxnId="{68E4DBE5-1AFC-4014-9046-DB72FC16D8B4}">
      <dgm:prSet/>
      <dgm:spPr/>
      <dgm:t>
        <a:bodyPr/>
        <a:lstStyle/>
        <a:p>
          <a:endParaRPr lang="en-US"/>
        </a:p>
      </dgm:t>
    </dgm:pt>
    <dgm:pt modelId="{BDE5E32F-6E39-4E64-96DE-98810E8733BE}">
      <dgm:prSet phldrT="[Tekst]" custT="1"/>
      <dgm:spPr/>
      <dgm:t>
        <a:bodyPr/>
        <a:lstStyle/>
        <a:p>
          <a:r>
            <a:rPr lang="en-US" sz="14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Project</a:t>
          </a:r>
        </a:p>
      </dgm:t>
    </dgm:pt>
    <dgm:pt modelId="{994A4284-85BB-4F2B-9CE8-81AC9830E929}" type="parTrans" cxnId="{63F25CC8-1F6F-49AC-B31D-80723B457827}">
      <dgm:prSet/>
      <dgm:spPr/>
      <dgm:t>
        <a:bodyPr/>
        <a:lstStyle/>
        <a:p>
          <a:endParaRPr lang="en-US"/>
        </a:p>
      </dgm:t>
    </dgm:pt>
    <dgm:pt modelId="{E8172F23-A036-4FE8-AEFB-F38D0716B3C1}" type="sibTrans" cxnId="{63F25CC8-1F6F-49AC-B31D-80723B457827}">
      <dgm:prSet/>
      <dgm:spPr/>
      <dgm:t>
        <a:bodyPr/>
        <a:lstStyle/>
        <a:p>
          <a:endParaRPr lang="en-US"/>
        </a:p>
      </dgm:t>
    </dgm:pt>
    <dgm:pt modelId="{D8BB01D6-234B-4753-B9E7-E3140A939F10}">
      <dgm:prSet phldrT="[Tekst]" custT="1"/>
      <dgm:spPr/>
      <dgm:t>
        <a:bodyPr/>
        <a:lstStyle/>
        <a:p>
          <a:r>
            <a:rPr lang="en-US" sz="14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Strong abilities based on solid economic principles</a:t>
          </a:r>
        </a:p>
      </dgm:t>
    </dgm:pt>
    <dgm:pt modelId="{C1035F35-387F-4BD1-96C2-42B6718FA1CF}" type="parTrans" cxnId="{1B4116A0-D223-4F29-9DFC-022E626CE9EE}">
      <dgm:prSet/>
      <dgm:spPr/>
      <dgm:t>
        <a:bodyPr/>
        <a:lstStyle/>
        <a:p>
          <a:endParaRPr lang="en-US"/>
        </a:p>
      </dgm:t>
    </dgm:pt>
    <dgm:pt modelId="{2BAA51E7-BEEC-4E5B-A34D-7F3B89195E48}" type="sibTrans" cxnId="{1B4116A0-D223-4F29-9DFC-022E626CE9EE}">
      <dgm:prSet/>
      <dgm:spPr/>
      <dgm:t>
        <a:bodyPr/>
        <a:lstStyle/>
        <a:p>
          <a:endParaRPr lang="en-US"/>
        </a:p>
      </dgm:t>
    </dgm:pt>
    <dgm:pt modelId="{01B2E8F5-578A-4EEA-A6B2-2D52C69A6BD9}">
      <dgm:prSet phldrT="[Tekst]" custT="1"/>
      <dgm:spPr/>
      <dgm:t>
        <a:bodyPr/>
        <a:lstStyle/>
        <a:p>
          <a:r>
            <a:rPr lang="en-US" sz="14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Individual competence development</a:t>
          </a:r>
        </a:p>
      </dgm:t>
    </dgm:pt>
    <dgm:pt modelId="{DB318A8A-62C9-4906-9BAB-88CC3B4B9555}" type="parTrans" cxnId="{52161F6F-31BE-4757-B7AE-0A502C8EB2E7}">
      <dgm:prSet/>
      <dgm:spPr/>
      <dgm:t>
        <a:bodyPr/>
        <a:lstStyle/>
        <a:p>
          <a:endParaRPr lang="en-US"/>
        </a:p>
      </dgm:t>
    </dgm:pt>
    <dgm:pt modelId="{BBA6F190-41C3-4FFF-A0CA-3613D7F5110C}" type="sibTrans" cxnId="{52161F6F-31BE-4757-B7AE-0A502C8EB2E7}">
      <dgm:prSet/>
      <dgm:spPr/>
      <dgm:t>
        <a:bodyPr/>
        <a:lstStyle/>
        <a:p>
          <a:endParaRPr lang="en-US"/>
        </a:p>
      </dgm:t>
    </dgm:pt>
    <dgm:pt modelId="{5CEE0316-09AE-4817-B723-AB6B79ABF786}" type="pres">
      <dgm:prSet presAssocID="{97578107-AAA7-4095-9FED-B89931A37650}" presName="linearFlow" presStyleCnt="0">
        <dgm:presLayoutVars>
          <dgm:dir/>
          <dgm:resizeHandles val="exact"/>
        </dgm:presLayoutVars>
      </dgm:prSet>
      <dgm:spPr/>
    </dgm:pt>
    <dgm:pt modelId="{D72AAAA0-2EB3-4770-9000-8EC9B16AEFA9}" type="pres">
      <dgm:prSet presAssocID="{56EA6B51-EFEA-4A78-B9B0-4E1DC66E3F2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AF4380-13A5-430E-8479-4E03FE51E303}" type="pres">
      <dgm:prSet presAssocID="{A02742B5-2643-43E2-9412-B4FA1498B1F2}" presName="spacerL" presStyleCnt="0"/>
      <dgm:spPr/>
    </dgm:pt>
    <dgm:pt modelId="{C0D58CD6-2E01-42F5-BD97-12AA4F9C4CCB}" type="pres">
      <dgm:prSet presAssocID="{A02742B5-2643-43E2-9412-B4FA1498B1F2}" presName="sibTrans" presStyleLbl="sibTrans2D1" presStyleIdx="0" presStyleCnt="3"/>
      <dgm:spPr/>
      <dgm:t>
        <a:bodyPr/>
        <a:lstStyle/>
        <a:p>
          <a:endParaRPr lang="en-US"/>
        </a:p>
      </dgm:t>
    </dgm:pt>
    <dgm:pt modelId="{EDDF9208-D2D9-4D94-9493-D0AFB26458DD}" type="pres">
      <dgm:prSet presAssocID="{A02742B5-2643-43E2-9412-B4FA1498B1F2}" presName="spacerR" presStyleCnt="0"/>
      <dgm:spPr/>
    </dgm:pt>
    <dgm:pt modelId="{DBE4AE5B-8CFF-43D4-981E-31CC2E0171D2}" type="pres">
      <dgm:prSet presAssocID="{BDE5E32F-6E39-4E64-96DE-98810E8733B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DF7DA-6238-474D-8A8F-B9287152D385}" type="pres">
      <dgm:prSet presAssocID="{E8172F23-A036-4FE8-AEFB-F38D0716B3C1}" presName="spacerL" presStyleCnt="0"/>
      <dgm:spPr/>
    </dgm:pt>
    <dgm:pt modelId="{7F3C8596-36D5-4D3F-9CC5-B0DEC2341D57}" type="pres">
      <dgm:prSet presAssocID="{E8172F23-A036-4FE8-AEFB-F38D0716B3C1}" presName="sibTrans" presStyleLbl="sibTrans2D1" presStyleIdx="1" presStyleCnt="3"/>
      <dgm:spPr/>
      <dgm:t>
        <a:bodyPr/>
        <a:lstStyle/>
        <a:p>
          <a:endParaRPr lang="en-US"/>
        </a:p>
      </dgm:t>
    </dgm:pt>
    <dgm:pt modelId="{A53FF8F4-1F1C-4F65-8E1D-B23808667AE4}" type="pres">
      <dgm:prSet presAssocID="{E8172F23-A036-4FE8-AEFB-F38D0716B3C1}" presName="spacerR" presStyleCnt="0"/>
      <dgm:spPr/>
    </dgm:pt>
    <dgm:pt modelId="{5EB3D0A3-83AC-43ED-A639-43FBF9EDCFA2}" type="pres">
      <dgm:prSet presAssocID="{01B2E8F5-578A-4EEA-A6B2-2D52C69A6BD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C8BAB7-94C3-4ADD-BD66-6511C7089099}" type="pres">
      <dgm:prSet presAssocID="{BBA6F190-41C3-4FFF-A0CA-3613D7F5110C}" presName="spacerL" presStyleCnt="0"/>
      <dgm:spPr/>
    </dgm:pt>
    <dgm:pt modelId="{FC81893B-1968-4565-BBAA-AC3EA8196CF5}" type="pres">
      <dgm:prSet presAssocID="{BBA6F190-41C3-4FFF-A0CA-3613D7F5110C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7A9D9B4-30A5-4F33-92AA-E0227E20EBB4}" type="pres">
      <dgm:prSet presAssocID="{BBA6F190-41C3-4FFF-A0CA-3613D7F5110C}" presName="spacerR" presStyleCnt="0"/>
      <dgm:spPr/>
    </dgm:pt>
    <dgm:pt modelId="{8B632AAD-E305-49CA-8348-E402B746B0EE}" type="pres">
      <dgm:prSet presAssocID="{D8BB01D6-234B-4753-B9E7-E3140A939F10}" presName="node" presStyleLbl="node1" presStyleIdx="3" presStyleCnt="4" custScaleX="1004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8E4DBE5-1AFC-4014-9046-DB72FC16D8B4}" srcId="{97578107-AAA7-4095-9FED-B89931A37650}" destId="{56EA6B51-EFEA-4A78-B9B0-4E1DC66E3F26}" srcOrd="0" destOrd="0" parTransId="{34AF95E6-EC88-4D8F-B398-7AB50267A3F1}" sibTransId="{A02742B5-2643-43E2-9412-B4FA1498B1F2}"/>
    <dgm:cxn modelId="{412354AE-2F45-4525-9F85-4B89133B5D8B}" type="presOf" srcId="{BBA6F190-41C3-4FFF-A0CA-3613D7F5110C}" destId="{FC81893B-1968-4565-BBAA-AC3EA8196CF5}" srcOrd="0" destOrd="0" presId="urn:microsoft.com/office/officeart/2005/8/layout/equation1"/>
    <dgm:cxn modelId="{63F25CC8-1F6F-49AC-B31D-80723B457827}" srcId="{97578107-AAA7-4095-9FED-B89931A37650}" destId="{BDE5E32F-6E39-4E64-96DE-98810E8733BE}" srcOrd="1" destOrd="0" parTransId="{994A4284-85BB-4F2B-9CE8-81AC9830E929}" sibTransId="{E8172F23-A036-4FE8-AEFB-F38D0716B3C1}"/>
    <dgm:cxn modelId="{E0D0478D-04DC-4755-9E45-F0D675CE1830}" type="presOf" srcId="{01B2E8F5-578A-4EEA-A6B2-2D52C69A6BD9}" destId="{5EB3D0A3-83AC-43ED-A639-43FBF9EDCFA2}" srcOrd="0" destOrd="0" presId="urn:microsoft.com/office/officeart/2005/8/layout/equation1"/>
    <dgm:cxn modelId="{145A2779-1295-47C7-B10A-B8EB42169B93}" type="presOf" srcId="{56EA6B51-EFEA-4A78-B9B0-4E1DC66E3F26}" destId="{D72AAAA0-2EB3-4770-9000-8EC9B16AEFA9}" srcOrd="0" destOrd="0" presId="urn:microsoft.com/office/officeart/2005/8/layout/equation1"/>
    <dgm:cxn modelId="{86089477-0AEF-465E-97B6-346715D58E42}" type="presOf" srcId="{D8BB01D6-234B-4753-B9E7-E3140A939F10}" destId="{8B632AAD-E305-49CA-8348-E402B746B0EE}" srcOrd="0" destOrd="0" presId="urn:microsoft.com/office/officeart/2005/8/layout/equation1"/>
    <dgm:cxn modelId="{1B4116A0-D223-4F29-9DFC-022E626CE9EE}" srcId="{97578107-AAA7-4095-9FED-B89931A37650}" destId="{D8BB01D6-234B-4753-B9E7-E3140A939F10}" srcOrd="3" destOrd="0" parTransId="{C1035F35-387F-4BD1-96C2-42B6718FA1CF}" sibTransId="{2BAA51E7-BEEC-4E5B-A34D-7F3B89195E48}"/>
    <dgm:cxn modelId="{D9166A2A-B02C-463B-9C57-E68D919BBC6E}" type="presOf" srcId="{A02742B5-2643-43E2-9412-B4FA1498B1F2}" destId="{C0D58CD6-2E01-42F5-BD97-12AA4F9C4CCB}" srcOrd="0" destOrd="0" presId="urn:microsoft.com/office/officeart/2005/8/layout/equation1"/>
    <dgm:cxn modelId="{AEE9EC11-36D0-4DD2-958D-47228BD65E29}" type="presOf" srcId="{97578107-AAA7-4095-9FED-B89931A37650}" destId="{5CEE0316-09AE-4817-B723-AB6B79ABF786}" srcOrd="0" destOrd="0" presId="urn:microsoft.com/office/officeart/2005/8/layout/equation1"/>
    <dgm:cxn modelId="{B677A5E6-F572-4BB5-89C1-0D7DB5C3160F}" type="presOf" srcId="{E8172F23-A036-4FE8-AEFB-F38D0716B3C1}" destId="{7F3C8596-36D5-4D3F-9CC5-B0DEC2341D57}" srcOrd="0" destOrd="0" presId="urn:microsoft.com/office/officeart/2005/8/layout/equation1"/>
    <dgm:cxn modelId="{79A889B3-5044-4BC8-96A1-1C309BA09790}" type="presOf" srcId="{BDE5E32F-6E39-4E64-96DE-98810E8733BE}" destId="{DBE4AE5B-8CFF-43D4-981E-31CC2E0171D2}" srcOrd="0" destOrd="0" presId="urn:microsoft.com/office/officeart/2005/8/layout/equation1"/>
    <dgm:cxn modelId="{52161F6F-31BE-4757-B7AE-0A502C8EB2E7}" srcId="{97578107-AAA7-4095-9FED-B89931A37650}" destId="{01B2E8F5-578A-4EEA-A6B2-2D52C69A6BD9}" srcOrd="2" destOrd="0" parTransId="{DB318A8A-62C9-4906-9BAB-88CC3B4B9555}" sibTransId="{BBA6F190-41C3-4FFF-A0CA-3613D7F5110C}"/>
    <dgm:cxn modelId="{06483A1B-29C8-48B4-963C-DCA6D302CBC7}" type="presParOf" srcId="{5CEE0316-09AE-4817-B723-AB6B79ABF786}" destId="{D72AAAA0-2EB3-4770-9000-8EC9B16AEFA9}" srcOrd="0" destOrd="0" presId="urn:microsoft.com/office/officeart/2005/8/layout/equation1"/>
    <dgm:cxn modelId="{E841EE97-421E-4D52-8BF6-4D40C1E391FF}" type="presParOf" srcId="{5CEE0316-09AE-4817-B723-AB6B79ABF786}" destId="{B4AF4380-13A5-430E-8479-4E03FE51E303}" srcOrd="1" destOrd="0" presId="urn:microsoft.com/office/officeart/2005/8/layout/equation1"/>
    <dgm:cxn modelId="{F25DA1DE-28DD-43F8-9A6D-ACC27FDE98BB}" type="presParOf" srcId="{5CEE0316-09AE-4817-B723-AB6B79ABF786}" destId="{C0D58CD6-2E01-42F5-BD97-12AA4F9C4CCB}" srcOrd="2" destOrd="0" presId="urn:microsoft.com/office/officeart/2005/8/layout/equation1"/>
    <dgm:cxn modelId="{813F856F-07FA-43F5-BC4F-C2BBF06455D1}" type="presParOf" srcId="{5CEE0316-09AE-4817-B723-AB6B79ABF786}" destId="{EDDF9208-D2D9-4D94-9493-D0AFB26458DD}" srcOrd="3" destOrd="0" presId="urn:microsoft.com/office/officeart/2005/8/layout/equation1"/>
    <dgm:cxn modelId="{14A8A49E-0F9D-414C-8E68-34DDACE080AF}" type="presParOf" srcId="{5CEE0316-09AE-4817-B723-AB6B79ABF786}" destId="{DBE4AE5B-8CFF-43D4-981E-31CC2E0171D2}" srcOrd="4" destOrd="0" presId="urn:microsoft.com/office/officeart/2005/8/layout/equation1"/>
    <dgm:cxn modelId="{ABA1D9A6-85BF-4F9D-A841-15426071C013}" type="presParOf" srcId="{5CEE0316-09AE-4817-B723-AB6B79ABF786}" destId="{531DF7DA-6238-474D-8A8F-B9287152D385}" srcOrd="5" destOrd="0" presId="urn:microsoft.com/office/officeart/2005/8/layout/equation1"/>
    <dgm:cxn modelId="{0BCF178D-B491-46DB-867E-0910F0A9A130}" type="presParOf" srcId="{5CEE0316-09AE-4817-B723-AB6B79ABF786}" destId="{7F3C8596-36D5-4D3F-9CC5-B0DEC2341D57}" srcOrd="6" destOrd="0" presId="urn:microsoft.com/office/officeart/2005/8/layout/equation1"/>
    <dgm:cxn modelId="{5A68FD6D-437B-45E2-BA70-1CE843DF16D7}" type="presParOf" srcId="{5CEE0316-09AE-4817-B723-AB6B79ABF786}" destId="{A53FF8F4-1F1C-4F65-8E1D-B23808667AE4}" srcOrd="7" destOrd="0" presId="urn:microsoft.com/office/officeart/2005/8/layout/equation1"/>
    <dgm:cxn modelId="{31F2250B-CB25-49AF-A41D-252C3794F9ED}" type="presParOf" srcId="{5CEE0316-09AE-4817-B723-AB6B79ABF786}" destId="{5EB3D0A3-83AC-43ED-A639-43FBF9EDCFA2}" srcOrd="8" destOrd="0" presId="urn:microsoft.com/office/officeart/2005/8/layout/equation1"/>
    <dgm:cxn modelId="{5D20B58D-19A8-4560-835C-4E905CFAD077}" type="presParOf" srcId="{5CEE0316-09AE-4817-B723-AB6B79ABF786}" destId="{C7C8BAB7-94C3-4ADD-BD66-6511C7089099}" srcOrd="9" destOrd="0" presId="urn:microsoft.com/office/officeart/2005/8/layout/equation1"/>
    <dgm:cxn modelId="{C4547608-C9BD-4C85-999D-C831CAFE852E}" type="presParOf" srcId="{5CEE0316-09AE-4817-B723-AB6B79ABF786}" destId="{FC81893B-1968-4565-BBAA-AC3EA8196CF5}" srcOrd="10" destOrd="0" presId="urn:microsoft.com/office/officeart/2005/8/layout/equation1"/>
    <dgm:cxn modelId="{DB0D59CB-33E1-40D9-96FE-59A57B5E1AFA}" type="presParOf" srcId="{5CEE0316-09AE-4817-B723-AB6B79ABF786}" destId="{C7A9D9B4-30A5-4F33-92AA-E0227E20EBB4}" srcOrd="11" destOrd="0" presId="urn:microsoft.com/office/officeart/2005/8/layout/equation1"/>
    <dgm:cxn modelId="{ABAE9507-F4B4-4A13-AC3A-728800BAA55F}" type="presParOf" srcId="{5CEE0316-09AE-4817-B723-AB6B79ABF786}" destId="{8B632AAD-E305-49CA-8348-E402B746B0EE}" srcOrd="12" destOrd="0" presId="urn:microsoft.com/office/officeart/2005/8/layout/equation1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91097-17DA-47EB-B2DB-4D62388B1093}">
      <dsp:nvSpPr>
        <dsp:cNvPr id="0" name=""/>
        <dsp:cNvSpPr/>
      </dsp:nvSpPr>
      <dsp:spPr>
        <a:xfrm>
          <a:off x="1290" y="939210"/>
          <a:ext cx="1625761" cy="227606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51" tIns="330200" rIns="126751" bIns="33020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What are we about?</a:t>
          </a:r>
        </a:p>
      </dsp:txBody>
      <dsp:txXfrm>
        <a:off x="1290" y="1804116"/>
        <a:ext cx="1625761" cy="1365639"/>
      </dsp:txXfrm>
    </dsp:sp>
    <dsp:sp modelId="{A27FE078-ED67-401B-90FF-F14D62CE06EE}">
      <dsp:nvSpPr>
        <dsp:cNvPr id="0" name=""/>
        <dsp:cNvSpPr/>
      </dsp:nvSpPr>
      <dsp:spPr>
        <a:xfrm>
          <a:off x="472761" y="1166817"/>
          <a:ext cx="682819" cy="68281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235" tIns="12700" rIns="53235" bIns="1270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1</a:t>
          </a:r>
        </a:p>
      </dsp:txBody>
      <dsp:txXfrm>
        <a:off x="572758" y="1266814"/>
        <a:ext cx="482825" cy="482825"/>
      </dsp:txXfrm>
    </dsp:sp>
    <dsp:sp modelId="{B4DB92ED-C45B-4C3F-8C8E-7C639F65171B}">
      <dsp:nvSpPr>
        <dsp:cNvPr id="0" name=""/>
        <dsp:cNvSpPr/>
      </dsp:nvSpPr>
      <dsp:spPr>
        <a:xfrm>
          <a:off x="1290" y="3215205"/>
          <a:ext cx="1625761" cy="72"/>
        </a:xfrm>
        <a:prstGeom prst="rect">
          <a:avLst/>
        </a:prstGeom>
        <a:solidFill>
          <a:schemeClr val="accent2">
            <a:hueOff val="1500"/>
            <a:satOff val="-4801"/>
            <a:lumOff val="3423"/>
            <a:alphaOff val="0"/>
          </a:schemeClr>
        </a:solidFill>
        <a:ln w="12700" cap="flat" cmpd="sng" algn="ctr">
          <a:solidFill>
            <a:schemeClr val="accent2">
              <a:hueOff val="1500"/>
              <a:satOff val="-4801"/>
              <a:lumOff val="34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2E1B02-A54B-4752-B018-DF6C4C16EAAE}">
      <dsp:nvSpPr>
        <dsp:cNvPr id="0" name=""/>
        <dsp:cNvSpPr/>
      </dsp:nvSpPr>
      <dsp:spPr>
        <a:xfrm>
          <a:off x="1789627" y="939210"/>
          <a:ext cx="1625761" cy="2276066"/>
        </a:xfrm>
        <a:prstGeom prst="rect">
          <a:avLst/>
        </a:prstGeom>
        <a:solidFill>
          <a:schemeClr val="accent2">
            <a:tint val="40000"/>
            <a:alpha val="90000"/>
            <a:hueOff val="131063"/>
            <a:satOff val="-7637"/>
            <a:lumOff val="133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131063"/>
              <a:satOff val="-7637"/>
              <a:lumOff val="133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51" tIns="330200" rIns="126751" bIns="33020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Our </a:t>
          </a:r>
          <a:r>
            <a:rPr lang="en-US" sz="1600" kern="1200" dirty="0" smtClean="0"/>
            <a:t>program</a:t>
          </a:r>
          <a:endParaRPr lang="en-US" sz="1600" kern="1200" dirty="0"/>
        </a:p>
      </dsp:txBody>
      <dsp:txXfrm>
        <a:off x="1789627" y="1804116"/>
        <a:ext cx="1625761" cy="1365639"/>
      </dsp:txXfrm>
    </dsp:sp>
    <dsp:sp modelId="{5E5A95C2-2127-4002-B6C4-14816804AB96}">
      <dsp:nvSpPr>
        <dsp:cNvPr id="0" name=""/>
        <dsp:cNvSpPr/>
      </dsp:nvSpPr>
      <dsp:spPr>
        <a:xfrm>
          <a:off x="2261098" y="1166817"/>
          <a:ext cx="682819" cy="682819"/>
        </a:xfrm>
        <a:prstGeom prst="ellipse">
          <a:avLst/>
        </a:prstGeom>
        <a:solidFill>
          <a:schemeClr val="accent2">
            <a:hueOff val="3000"/>
            <a:satOff val="-9603"/>
            <a:lumOff val="6845"/>
            <a:alphaOff val="0"/>
          </a:schemeClr>
        </a:solidFill>
        <a:ln w="12700" cap="flat" cmpd="sng" algn="ctr">
          <a:solidFill>
            <a:schemeClr val="accent2">
              <a:hueOff val="3000"/>
              <a:satOff val="-9603"/>
              <a:lumOff val="68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235" tIns="12700" rIns="53235" bIns="1270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2</a:t>
          </a:r>
          <a:endParaRPr lang="en-US" sz="3200" kern="1200" dirty="0"/>
        </a:p>
      </dsp:txBody>
      <dsp:txXfrm>
        <a:off x="2361095" y="1266814"/>
        <a:ext cx="482825" cy="482825"/>
      </dsp:txXfrm>
    </dsp:sp>
    <dsp:sp modelId="{B9925DEC-131B-426B-94F8-9FABE039608E}">
      <dsp:nvSpPr>
        <dsp:cNvPr id="0" name=""/>
        <dsp:cNvSpPr/>
      </dsp:nvSpPr>
      <dsp:spPr>
        <a:xfrm>
          <a:off x="1789627" y="3215205"/>
          <a:ext cx="1625761" cy="72"/>
        </a:xfrm>
        <a:prstGeom prst="rect">
          <a:avLst/>
        </a:prstGeom>
        <a:solidFill>
          <a:schemeClr val="accent2">
            <a:hueOff val="4499"/>
            <a:satOff val="-14404"/>
            <a:lumOff val="10268"/>
            <a:alphaOff val="0"/>
          </a:schemeClr>
        </a:solidFill>
        <a:ln w="12700" cap="flat" cmpd="sng" algn="ctr">
          <a:solidFill>
            <a:schemeClr val="accent2">
              <a:hueOff val="4499"/>
              <a:satOff val="-14404"/>
              <a:lumOff val="10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91DEF79-2E33-488F-BE2F-154AC1E37BC2}">
      <dsp:nvSpPr>
        <dsp:cNvPr id="0" name=""/>
        <dsp:cNvSpPr/>
      </dsp:nvSpPr>
      <dsp:spPr>
        <a:xfrm>
          <a:off x="3577965" y="911920"/>
          <a:ext cx="1625761" cy="2276066"/>
        </a:xfrm>
        <a:prstGeom prst="rect">
          <a:avLst/>
        </a:prstGeom>
        <a:solidFill>
          <a:schemeClr val="accent2">
            <a:tint val="40000"/>
            <a:alpha val="90000"/>
            <a:hueOff val="262127"/>
            <a:satOff val="-15273"/>
            <a:lumOff val="266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262127"/>
              <a:satOff val="-15273"/>
              <a:lumOff val="266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51" tIns="330200" rIns="126751" bIns="33020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Preparation for the </a:t>
          </a:r>
          <a:r>
            <a:rPr lang="en-US" sz="1600" kern="1200" dirty="0" smtClean="0"/>
            <a:t>job market</a:t>
          </a:r>
          <a:endParaRPr lang="en-US" sz="1600" kern="1200" dirty="0"/>
        </a:p>
      </dsp:txBody>
      <dsp:txXfrm>
        <a:off x="3577965" y="1776826"/>
        <a:ext cx="1625761" cy="1365639"/>
      </dsp:txXfrm>
    </dsp:sp>
    <dsp:sp modelId="{CC6C40CA-0B70-4B9E-8374-E011819BF70C}">
      <dsp:nvSpPr>
        <dsp:cNvPr id="0" name=""/>
        <dsp:cNvSpPr/>
      </dsp:nvSpPr>
      <dsp:spPr>
        <a:xfrm>
          <a:off x="4049436" y="1166817"/>
          <a:ext cx="682819" cy="682819"/>
        </a:xfrm>
        <a:prstGeom prst="ellipse">
          <a:avLst/>
        </a:prstGeom>
        <a:solidFill>
          <a:schemeClr val="accent2">
            <a:hueOff val="5999"/>
            <a:satOff val="-19205"/>
            <a:lumOff val="13690"/>
            <a:alphaOff val="0"/>
          </a:schemeClr>
        </a:solidFill>
        <a:ln w="12700" cap="flat" cmpd="sng" algn="ctr">
          <a:solidFill>
            <a:schemeClr val="accent2">
              <a:hueOff val="5999"/>
              <a:satOff val="-19205"/>
              <a:lumOff val="136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235" tIns="12700" rIns="53235" bIns="1270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3</a:t>
          </a:r>
        </a:p>
      </dsp:txBody>
      <dsp:txXfrm>
        <a:off x="4149433" y="1266814"/>
        <a:ext cx="482825" cy="482825"/>
      </dsp:txXfrm>
    </dsp:sp>
    <dsp:sp modelId="{43D9AC8A-0E53-4538-BA2C-F4914819D278}">
      <dsp:nvSpPr>
        <dsp:cNvPr id="0" name=""/>
        <dsp:cNvSpPr/>
      </dsp:nvSpPr>
      <dsp:spPr>
        <a:xfrm>
          <a:off x="3577965" y="3215205"/>
          <a:ext cx="1625761" cy="72"/>
        </a:xfrm>
        <a:prstGeom prst="rect">
          <a:avLst/>
        </a:prstGeom>
        <a:solidFill>
          <a:schemeClr val="accent2">
            <a:hueOff val="7499"/>
            <a:satOff val="-24007"/>
            <a:lumOff val="17113"/>
            <a:alphaOff val="0"/>
          </a:schemeClr>
        </a:solidFill>
        <a:ln w="12700" cap="flat" cmpd="sng" algn="ctr">
          <a:solidFill>
            <a:schemeClr val="accent2">
              <a:hueOff val="7499"/>
              <a:satOff val="-24007"/>
              <a:lumOff val="171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E51C36-3B38-4BCE-AC00-32EFCBD67690}">
      <dsp:nvSpPr>
        <dsp:cNvPr id="0" name=""/>
        <dsp:cNvSpPr/>
      </dsp:nvSpPr>
      <dsp:spPr>
        <a:xfrm>
          <a:off x="5366303" y="939210"/>
          <a:ext cx="1625761" cy="2276066"/>
        </a:xfrm>
        <a:prstGeom prst="rect">
          <a:avLst/>
        </a:prstGeom>
        <a:solidFill>
          <a:schemeClr val="accent2">
            <a:tint val="40000"/>
            <a:alpha val="90000"/>
            <a:hueOff val="393190"/>
            <a:satOff val="-22910"/>
            <a:lumOff val="3992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93190"/>
              <a:satOff val="-22910"/>
              <a:lumOff val="399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51" tIns="330200" rIns="126751" bIns="33020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Teaching </a:t>
          </a:r>
          <a:r>
            <a:rPr lang="en-US" sz="1600" kern="1200" dirty="0" smtClean="0"/>
            <a:t>environment</a:t>
          </a:r>
          <a:endParaRPr lang="en-US" sz="1600" kern="1200" dirty="0"/>
        </a:p>
      </dsp:txBody>
      <dsp:txXfrm>
        <a:off x="5366303" y="1804116"/>
        <a:ext cx="1625761" cy="1365639"/>
      </dsp:txXfrm>
    </dsp:sp>
    <dsp:sp modelId="{52C42FFF-3FA2-4A09-8EAB-3A84EA14067D}">
      <dsp:nvSpPr>
        <dsp:cNvPr id="0" name=""/>
        <dsp:cNvSpPr/>
      </dsp:nvSpPr>
      <dsp:spPr>
        <a:xfrm>
          <a:off x="5837773" y="1166817"/>
          <a:ext cx="682819" cy="682819"/>
        </a:xfrm>
        <a:prstGeom prst="ellipse">
          <a:avLst/>
        </a:prstGeom>
        <a:solidFill>
          <a:schemeClr val="accent2">
            <a:hueOff val="8999"/>
            <a:satOff val="-28808"/>
            <a:lumOff val="20535"/>
            <a:alphaOff val="0"/>
          </a:schemeClr>
        </a:solidFill>
        <a:ln w="12700" cap="flat" cmpd="sng" algn="ctr">
          <a:solidFill>
            <a:schemeClr val="accent2">
              <a:hueOff val="8999"/>
              <a:satOff val="-28808"/>
              <a:lumOff val="205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235" tIns="12700" rIns="53235" bIns="1270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/>
            <a:t>4</a:t>
          </a:r>
        </a:p>
      </dsp:txBody>
      <dsp:txXfrm>
        <a:off x="5937770" y="1266814"/>
        <a:ext cx="482825" cy="482825"/>
      </dsp:txXfrm>
    </dsp:sp>
    <dsp:sp modelId="{606EAE72-B08E-4DF8-BCD5-30043CF1C1C7}">
      <dsp:nvSpPr>
        <dsp:cNvPr id="0" name=""/>
        <dsp:cNvSpPr/>
      </dsp:nvSpPr>
      <dsp:spPr>
        <a:xfrm>
          <a:off x="5366303" y="3215205"/>
          <a:ext cx="1625761" cy="72"/>
        </a:xfrm>
        <a:prstGeom prst="rect">
          <a:avLst/>
        </a:prstGeom>
        <a:solidFill>
          <a:schemeClr val="accent2">
            <a:hueOff val="10499"/>
            <a:satOff val="-33610"/>
            <a:lumOff val="23958"/>
            <a:alphaOff val="0"/>
          </a:schemeClr>
        </a:solidFill>
        <a:ln w="12700" cap="flat" cmpd="sng" algn="ctr">
          <a:solidFill>
            <a:schemeClr val="accent2">
              <a:hueOff val="10499"/>
              <a:satOff val="-33610"/>
              <a:lumOff val="239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BBE568A-6C1A-43DF-9945-6C8ECB8FEE24}">
      <dsp:nvSpPr>
        <dsp:cNvPr id="0" name=""/>
        <dsp:cNvSpPr/>
      </dsp:nvSpPr>
      <dsp:spPr>
        <a:xfrm>
          <a:off x="7154640" y="939210"/>
          <a:ext cx="1625761" cy="2276066"/>
        </a:xfrm>
        <a:prstGeom prst="rect">
          <a:avLst/>
        </a:prstGeom>
        <a:solidFill>
          <a:schemeClr val="accent2">
            <a:tint val="40000"/>
            <a:alpha val="90000"/>
            <a:hueOff val="524254"/>
            <a:satOff val="-30546"/>
            <a:lumOff val="532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524254"/>
              <a:satOff val="-30546"/>
              <a:lumOff val="532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51" tIns="330200" rIns="126751" bIns="33020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What does the future hold?</a:t>
          </a:r>
        </a:p>
      </dsp:txBody>
      <dsp:txXfrm>
        <a:off x="7154640" y="1804116"/>
        <a:ext cx="1625761" cy="1365639"/>
      </dsp:txXfrm>
    </dsp:sp>
    <dsp:sp modelId="{D6445152-7166-4D33-9376-E2EA570E2699}">
      <dsp:nvSpPr>
        <dsp:cNvPr id="0" name=""/>
        <dsp:cNvSpPr/>
      </dsp:nvSpPr>
      <dsp:spPr>
        <a:xfrm>
          <a:off x="7626111" y="1166817"/>
          <a:ext cx="682819" cy="682819"/>
        </a:xfrm>
        <a:prstGeom prst="ellipse">
          <a:avLst/>
        </a:prstGeom>
        <a:solidFill>
          <a:schemeClr val="accent2">
            <a:hueOff val="11998"/>
            <a:satOff val="-38411"/>
            <a:lumOff val="27380"/>
            <a:alphaOff val="0"/>
          </a:schemeClr>
        </a:solidFill>
        <a:ln w="12700" cap="flat" cmpd="sng" algn="ctr">
          <a:solidFill>
            <a:schemeClr val="accent2">
              <a:hueOff val="11998"/>
              <a:satOff val="-38411"/>
              <a:lumOff val="273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235" tIns="12700" rIns="53235" bIns="1270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5</a:t>
          </a:r>
        </a:p>
      </dsp:txBody>
      <dsp:txXfrm>
        <a:off x="7726108" y="1266814"/>
        <a:ext cx="482825" cy="482825"/>
      </dsp:txXfrm>
    </dsp:sp>
    <dsp:sp modelId="{7B83546B-2DFA-4645-806A-558C55064BF0}">
      <dsp:nvSpPr>
        <dsp:cNvPr id="0" name=""/>
        <dsp:cNvSpPr/>
      </dsp:nvSpPr>
      <dsp:spPr>
        <a:xfrm>
          <a:off x="7154640" y="3215205"/>
          <a:ext cx="1625761" cy="72"/>
        </a:xfrm>
        <a:prstGeom prst="rect">
          <a:avLst/>
        </a:prstGeom>
        <a:solidFill>
          <a:schemeClr val="accent2">
            <a:hueOff val="13498"/>
            <a:satOff val="-43212"/>
            <a:lumOff val="30803"/>
            <a:alphaOff val="0"/>
          </a:schemeClr>
        </a:solidFill>
        <a:ln w="12700" cap="flat" cmpd="sng" algn="ctr">
          <a:solidFill>
            <a:schemeClr val="accent2">
              <a:hueOff val="13498"/>
              <a:satOff val="-43212"/>
              <a:lumOff val="308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D2988A-851E-427A-AD8F-A27E52C52F56}">
      <dsp:nvSpPr>
        <dsp:cNvPr id="0" name=""/>
        <dsp:cNvSpPr/>
      </dsp:nvSpPr>
      <dsp:spPr>
        <a:xfrm>
          <a:off x="8942978" y="939210"/>
          <a:ext cx="1625761" cy="2276066"/>
        </a:xfrm>
        <a:prstGeom prst="rect">
          <a:avLst/>
        </a:prstGeom>
        <a:solidFill>
          <a:schemeClr val="accent2">
            <a:tint val="40000"/>
            <a:alpha val="90000"/>
            <a:hueOff val="655317"/>
            <a:satOff val="-38183"/>
            <a:lumOff val="6654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55317"/>
              <a:satOff val="-38183"/>
              <a:lumOff val="6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751" tIns="330200" rIns="126751" bIns="33020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Students’ perspective</a:t>
          </a:r>
          <a:endParaRPr lang="en-US" sz="1600" kern="1200" dirty="0"/>
        </a:p>
      </dsp:txBody>
      <dsp:txXfrm>
        <a:off x="8942978" y="1804116"/>
        <a:ext cx="1625761" cy="1365639"/>
      </dsp:txXfrm>
    </dsp:sp>
    <dsp:sp modelId="{9CF9B65F-6AEB-4ADB-B500-B3BBD240B9A2}">
      <dsp:nvSpPr>
        <dsp:cNvPr id="0" name=""/>
        <dsp:cNvSpPr/>
      </dsp:nvSpPr>
      <dsp:spPr>
        <a:xfrm>
          <a:off x="9414449" y="1166817"/>
          <a:ext cx="682819" cy="682819"/>
        </a:xfrm>
        <a:prstGeom prst="ellipse">
          <a:avLst/>
        </a:prstGeom>
        <a:solidFill>
          <a:schemeClr val="accent2">
            <a:hueOff val="14998"/>
            <a:satOff val="-48014"/>
            <a:lumOff val="34225"/>
            <a:alphaOff val="0"/>
          </a:schemeClr>
        </a:solidFill>
        <a:ln w="12700" cap="flat" cmpd="sng" algn="ctr">
          <a:solidFill>
            <a:schemeClr val="accent2">
              <a:hueOff val="14998"/>
              <a:satOff val="-48014"/>
              <a:lumOff val="342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235" tIns="12700" rIns="53235" bIns="1270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6</a:t>
          </a:r>
        </a:p>
      </dsp:txBody>
      <dsp:txXfrm>
        <a:off x="9514446" y="1266814"/>
        <a:ext cx="482825" cy="482825"/>
      </dsp:txXfrm>
    </dsp:sp>
    <dsp:sp modelId="{6B2AE26E-CE96-4A5F-830F-6C78B801F173}">
      <dsp:nvSpPr>
        <dsp:cNvPr id="0" name=""/>
        <dsp:cNvSpPr/>
      </dsp:nvSpPr>
      <dsp:spPr>
        <a:xfrm>
          <a:off x="8942978" y="3215205"/>
          <a:ext cx="1625761" cy="72"/>
        </a:xfrm>
        <a:prstGeom prst="rect">
          <a:avLst/>
        </a:prstGeom>
        <a:solidFill>
          <a:schemeClr val="accent2">
            <a:hueOff val="16498"/>
            <a:satOff val="-52815"/>
            <a:lumOff val="37648"/>
            <a:alphaOff val="0"/>
          </a:schemeClr>
        </a:solidFill>
        <a:ln w="12700" cap="flat" cmpd="sng" algn="ctr">
          <a:solidFill>
            <a:schemeClr val="accent2">
              <a:hueOff val="16498"/>
              <a:satOff val="-52815"/>
              <a:lumOff val="376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AAAA0-2EB3-4770-9000-8EC9B16AEFA9}">
      <dsp:nvSpPr>
        <dsp:cNvPr id="0" name=""/>
        <dsp:cNvSpPr/>
      </dsp:nvSpPr>
      <dsp:spPr>
        <a:xfrm>
          <a:off x="2233" y="1332315"/>
          <a:ext cx="1686706" cy="1686706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High </a:t>
          </a:r>
          <a:r>
            <a:rPr lang="en-US" sz="1400" kern="1200" dirty="0" smtClean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quality, up to date courses</a:t>
          </a:r>
          <a:endParaRPr lang="en-US" sz="1400" kern="1200" dirty="0">
            <a:solidFill>
              <a:srgbClr val="151D37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49245" y="1579327"/>
        <a:ext cx="1192682" cy="1192682"/>
      </dsp:txXfrm>
    </dsp:sp>
    <dsp:sp modelId="{C0D58CD6-2E01-42F5-BD97-12AA4F9C4CCB}">
      <dsp:nvSpPr>
        <dsp:cNvPr id="0" name=""/>
        <dsp:cNvSpPr/>
      </dsp:nvSpPr>
      <dsp:spPr>
        <a:xfrm>
          <a:off x="1825900" y="1686524"/>
          <a:ext cx="978289" cy="978289"/>
        </a:xfrm>
        <a:prstGeom prst="mathPlus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955572" y="2060622"/>
        <a:ext cx="718945" cy="230093"/>
      </dsp:txXfrm>
    </dsp:sp>
    <dsp:sp modelId="{DBE4AE5B-8CFF-43D4-981E-31CC2E0171D2}">
      <dsp:nvSpPr>
        <dsp:cNvPr id="0" name=""/>
        <dsp:cNvSpPr/>
      </dsp:nvSpPr>
      <dsp:spPr>
        <a:xfrm>
          <a:off x="2941150" y="1332315"/>
          <a:ext cx="1686706" cy="1686706"/>
        </a:xfrm>
        <a:prstGeom prst="ellipse">
          <a:avLst/>
        </a:prstGeom>
        <a:gradFill rotWithShape="0">
          <a:gsLst>
            <a:gs pos="0">
              <a:schemeClr val="accent2">
                <a:hueOff val="5499"/>
                <a:satOff val="-17605"/>
                <a:lumOff val="1254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5499"/>
                <a:satOff val="-17605"/>
                <a:lumOff val="1254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5499"/>
                <a:satOff val="-17605"/>
                <a:lumOff val="1254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Project</a:t>
          </a:r>
        </a:p>
      </dsp:txBody>
      <dsp:txXfrm>
        <a:off x="3188162" y="1579327"/>
        <a:ext cx="1192682" cy="1192682"/>
      </dsp:txXfrm>
    </dsp:sp>
    <dsp:sp modelId="{7F3C8596-36D5-4D3F-9CC5-B0DEC2341D57}">
      <dsp:nvSpPr>
        <dsp:cNvPr id="0" name=""/>
        <dsp:cNvSpPr/>
      </dsp:nvSpPr>
      <dsp:spPr>
        <a:xfrm>
          <a:off x="4764817" y="1686524"/>
          <a:ext cx="978289" cy="978289"/>
        </a:xfrm>
        <a:prstGeom prst="mathPlus">
          <a:avLst/>
        </a:prstGeom>
        <a:gradFill rotWithShape="0">
          <a:gsLst>
            <a:gs pos="0">
              <a:schemeClr val="accent2">
                <a:hueOff val="8249"/>
                <a:satOff val="-26407"/>
                <a:lumOff val="1882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8249"/>
                <a:satOff val="-26407"/>
                <a:lumOff val="1882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8249"/>
                <a:satOff val="-26407"/>
                <a:lumOff val="1882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894489" y="2060622"/>
        <a:ext cx="718945" cy="230093"/>
      </dsp:txXfrm>
    </dsp:sp>
    <dsp:sp modelId="{5EB3D0A3-83AC-43ED-A639-43FBF9EDCFA2}">
      <dsp:nvSpPr>
        <dsp:cNvPr id="0" name=""/>
        <dsp:cNvSpPr/>
      </dsp:nvSpPr>
      <dsp:spPr>
        <a:xfrm>
          <a:off x="5880068" y="1332315"/>
          <a:ext cx="1686706" cy="1686706"/>
        </a:xfrm>
        <a:prstGeom prst="ellipse">
          <a:avLst/>
        </a:prstGeom>
        <a:gradFill rotWithShape="0">
          <a:gsLst>
            <a:gs pos="0">
              <a:schemeClr val="accent2">
                <a:hueOff val="10999"/>
                <a:satOff val="-35210"/>
                <a:lumOff val="2509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0999"/>
                <a:satOff val="-35210"/>
                <a:lumOff val="2509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0999"/>
                <a:satOff val="-35210"/>
                <a:lumOff val="2509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Individual competence development</a:t>
          </a:r>
        </a:p>
      </dsp:txBody>
      <dsp:txXfrm>
        <a:off x="6127080" y="1579327"/>
        <a:ext cx="1192682" cy="1192682"/>
      </dsp:txXfrm>
    </dsp:sp>
    <dsp:sp modelId="{FC81893B-1968-4565-BBAA-AC3EA8196CF5}">
      <dsp:nvSpPr>
        <dsp:cNvPr id="0" name=""/>
        <dsp:cNvSpPr/>
      </dsp:nvSpPr>
      <dsp:spPr>
        <a:xfrm>
          <a:off x="7703735" y="1686524"/>
          <a:ext cx="978289" cy="978289"/>
        </a:xfrm>
        <a:prstGeom prst="mathEqual">
          <a:avLst/>
        </a:prstGeom>
        <a:gradFill rotWithShape="0">
          <a:gsLst>
            <a:gs pos="0">
              <a:schemeClr val="accent2">
                <a:hueOff val="16498"/>
                <a:satOff val="-52815"/>
                <a:lumOff val="376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498"/>
                <a:satOff val="-52815"/>
                <a:lumOff val="376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498"/>
                <a:satOff val="-52815"/>
                <a:lumOff val="376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100" kern="1200"/>
        </a:p>
      </dsp:txBody>
      <dsp:txXfrm>
        <a:off x="7833407" y="1888052"/>
        <a:ext cx="718945" cy="575233"/>
      </dsp:txXfrm>
    </dsp:sp>
    <dsp:sp modelId="{8B632AAD-E305-49CA-8348-E402B746B0EE}">
      <dsp:nvSpPr>
        <dsp:cNvPr id="0" name=""/>
        <dsp:cNvSpPr/>
      </dsp:nvSpPr>
      <dsp:spPr>
        <a:xfrm>
          <a:off x="8818985" y="1332315"/>
          <a:ext cx="1694380" cy="1686706"/>
        </a:xfrm>
        <a:prstGeom prst="ellipse">
          <a:avLst/>
        </a:prstGeom>
        <a:gradFill rotWithShape="0">
          <a:gsLst>
            <a:gs pos="0">
              <a:schemeClr val="accent2">
                <a:hueOff val="16498"/>
                <a:satOff val="-52815"/>
                <a:lumOff val="3764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6498"/>
                <a:satOff val="-52815"/>
                <a:lumOff val="3764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6498"/>
                <a:satOff val="-52815"/>
                <a:lumOff val="3764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rPr>
            <a:t>Strong abilities based on solid economic principles</a:t>
          </a:r>
        </a:p>
      </dsp:txBody>
      <dsp:txXfrm>
        <a:off x="9067121" y="1579327"/>
        <a:ext cx="1198108" cy="11926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 xmlns="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95DD-8D23-4837-9FFB-866B6D98CA37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4934BD-5420-4FFD-9E82-94B5DA55AB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7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6D22AC6-E1F9-9D42-850A-6FE256A147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52102"/>
            <a:ext cx="6889750" cy="580589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22B0CCA7-C719-9646-BE9D-940DD201A4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6162A87-4DF9-484F-8AFF-328C0E22F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02966" y="2196789"/>
            <a:ext cx="4773650" cy="1516567"/>
          </a:xfrm>
        </p:spPr>
        <p:txBody>
          <a:bodyPr anchor="t">
            <a:normAutofit/>
          </a:bodyPr>
          <a:lstStyle>
            <a:lvl1pPr algn="l"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02966" y="3914078"/>
            <a:ext cx="4773650" cy="1293541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60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769328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B83931-F288-4958-897D-A5CF3C0F4D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7C5767E-C82A-45B6-BC2E-02349F2B4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B19CC8-F0D3-4541-A68C-7FC319189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CCD8C7-E535-46BB-9585-A26384035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2708FDA-5146-44B9-924C-394AE2573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77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82FC8F-8447-4A89-A0AE-9BCB49D6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7CD6549-277E-4C98-9EF6-B3DADB122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36289B-B844-4C4F-B543-F60E1158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499ABB-8AA9-4C60-A776-F0BB5A83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8DE424-EB27-481D-A22E-0D8329601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2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F7F60-AD2F-4A5E-89F4-E55281E95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248FB38-2073-48A4-AEFB-D64AEDD78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F11043-2BA0-4066-A919-7A16FF761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7BB586C-E5CF-4484-8BB7-6A9EE74CD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64C8035-24A0-4A5F-A501-37841586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7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F529AE-8A50-41C0-908E-EAEE1C476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DDF444-7BAF-4287-BBF9-A6E833739A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B3F024-9AB0-41DF-B12E-FE4CF9E01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355870F-C023-4A12-8B52-8A1DD881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E165C5C-8926-40A1-A188-374C06A5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BF404B4-915B-4EE4-9E4C-D8B17369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56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76094A-235B-44C9-9542-84937DCF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8B38A5-2A03-41DF-9746-59B10ADA5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473BBDA-2327-4EAD-A75B-D38BB41C0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6467BDC-8053-4377-85D2-1CBD713E1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48F42BE-B172-456A-8CAA-B4A9775523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1495D0C5-2024-4560-8940-B58E36D9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44C3FB1-E578-41ED-AA0F-3CA70281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CB955D4-C77F-40A9-AC71-945D5E9D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87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E920F0-2570-4373-9E61-FCFAC422D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A07952E-37E4-4DE5-A62B-6D867734D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6E45684-A1E0-4935-A064-B774ADC5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24B8D86-1C4C-4895-ABEA-FC857C11B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125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8952EBD-7613-41D0-A202-85DC3E67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B9BA1DF-C4B8-4926-88DC-C59BB618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0BE2384-C443-442E-8773-E8BBD65C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692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96223-DA62-4998-8FE9-09DD2F282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EDDBBD-A8A8-420C-9C68-DAD9BC137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27FBEBD-4475-4306-8116-7A523E27FE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58F4EB2-1937-4367-9579-DFF597FB0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A4017E-089F-437C-9EE8-0A64C51E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DCD5213-A19C-4A7C-9C9C-BC1DA9074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98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1FE393-ECA9-4BB2-8395-8080FF04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682F81D-C78F-4495-90EB-ED5A813207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9211A4F-0929-4741-BD4E-5FBFF6242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8E2B8A-A4E9-4A94-A77B-92315975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8327E2F-0ECD-4A57-A5B3-6CB2CDF2D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7D6A779-20BA-4126-B5F1-B451D069E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09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8797" y="2072744"/>
            <a:ext cx="9578897" cy="3768300"/>
          </a:xfrm>
        </p:spPr>
        <p:txBody>
          <a:bodyPr/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180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52FAA-189B-4E25-8726-C76EC90C7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C6F909-2F91-4E5A-9AC9-E839A17CB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ECD3629-C5E7-4CCD-BEE0-9D81EF4E5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9BEDA37-EF42-4B5E-918F-BB31C556A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DA81E3-7344-487B-BE6F-DF469500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37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F8D895E-A179-4E1F-9BE5-4C0947D972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E786C5-0194-437E-A917-F3F0F2579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59B956-4F67-4B1A-99FD-61DFCBE80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F3451E4-71A4-454E-BA2C-72AB5CEB9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DC30DA-B1E9-43AB-90A2-C2F888C3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6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C0AF574-6D75-9946-B430-8133733B9A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418EBAF-B2D0-3349-8656-E565426F0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40B2BDE-AA48-E84E-8539-EA010F2A9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1239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2071729"/>
            <a:ext cx="4666784" cy="3712541"/>
          </a:xfrm>
        </p:spPr>
        <p:txBody>
          <a:bodyPr/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9677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59BB052-4EC4-FA46-8F1F-D2FC1226D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798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/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2C2E0D-E66C-C643-88D7-05D0B15306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7C3F247-2B34-DC4A-B875-DEDAA64EC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-2371"/>
            <a:ext cx="6096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21" name="Tijdelijke aanduiding voor tekst 19">
            <a:extLst>
              <a:ext uri="{FF2B5EF4-FFF2-40B4-BE49-F238E27FC236}">
                <a16:creationId xmlns:a16="http://schemas.microsoft.com/office/drawing/2014/main" id="{57C5724E-377B-444E-8D47-8BFBE12EC5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4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60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7427-91FE-8F4E-8389-AD4B23A28155}" type="datetimeFigureOut">
              <a:rPr lang="nl-NL" smtClean="0"/>
              <a:t>06-03-20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0406C-F22A-CC42-A137-272B29852968}" type="slidenum">
              <a:rPr lang="nl-NL" smtClean="0"/>
              <a:t>‹#›</a:t>
            </a:fld>
            <a:endParaRPr lang="nl-NL"/>
          </a:p>
        </p:txBody>
      </p:sp>
      <p:sp>
        <p:nvSpPr>
          <p:cNvPr id="11" name="Tijdelijke aanduiding voor afbeelding 7">
            <a:extLst>
              <a:ext uri="{FF2B5EF4-FFF2-40B4-BE49-F238E27FC236}">
                <a16:creationId xmlns:a16="http://schemas.microsoft.com/office/drawing/2014/main" id="{E454672A-4925-B149-BBD9-C63CA5BC21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2371"/>
            <a:ext cx="12192000" cy="6860371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9">
            <a:extLst>
              <a:ext uri="{FF2B5EF4-FFF2-40B4-BE49-F238E27FC236}">
                <a16:creationId xmlns:a16="http://schemas.microsoft.com/office/drawing/2014/main" id="{539964F3-3192-0043-8D3A-2CB4E88840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2248" y="-446044"/>
            <a:ext cx="4004272" cy="2769367"/>
          </a:xfrm>
          <a:blipFill>
            <a:blip r:embed="rId2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D55B978D-5DBE-A045-9B5A-DCFE654B9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032" y="447495"/>
            <a:ext cx="1627378" cy="245800"/>
          </a:xfrm>
          <a:blipFill>
            <a:blip r:embed="rId3"/>
            <a:stretch>
              <a:fillRect/>
            </a:stretch>
          </a:blipFill>
        </p:spPr>
        <p:txBody>
          <a:bodyPr wrap="non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4536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D002D0A5-6151-9346-A05E-EA4601F4EE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78800" y="-2371"/>
            <a:ext cx="4013200" cy="1365250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13EF0342-920F-A640-9013-39B9EE29E6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75"/>
            <a:ext cx="2070100" cy="717550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5EEFC5E6-2C6A-6044-A210-A91791ABA4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000750"/>
            <a:ext cx="2197100" cy="8572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797" y="1268441"/>
            <a:ext cx="8069107" cy="56775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9A88169-647B-C443-83D8-2805F98FF0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>
                <a:solidFill>
                  <a:srgbClr val="9FD7E4"/>
                </a:solidFill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5437A1BD-AE71-9748-A5ED-B8DBB5B39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>
                <a:solidFill>
                  <a:srgbClr val="9FD7E4"/>
                </a:solidFill>
              </a:defRPr>
            </a:lvl1pPr>
          </a:lstStyle>
          <a:p>
            <a:endParaRPr lang="nl-NL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D5F41A4E-EBC4-814E-A9B6-540028E90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rgbClr val="9FD7E4"/>
                </a:solidFill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tabel 4">
            <a:extLst>
              <a:ext uri="{FF2B5EF4-FFF2-40B4-BE49-F238E27FC236}">
                <a16:creationId xmlns:a16="http://schemas.microsoft.com/office/drawing/2014/main" id="{AD79582F-1E1D-BE43-A115-10EEF4471D0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268413" y="2071688"/>
            <a:ext cx="9647237" cy="3929062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264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Images_Important Tex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noProof="0" dirty="0"/>
              <a:t>Insert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20" name="Slide Number Placeholder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00522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Content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 dirty="0"/>
              <a:t>Insert Image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>
              <a:lnSpc>
                <a:spcPct val="100000"/>
              </a:lnSpc>
              <a:spcBef>
                <a:spcPct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>
              <a:lnSpc>
                <a:spcPct val="100000"/>
              </a:lnSpc>
            </a:pPr>
            <a:r>
              <a:rPr lang="en-US" noProof="0"/>
              <a:t>Click to edit Master title style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7" name="Content Placeholder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noProof="0"/>
              <a:t>Icon</a:t>
            </a:r>
          </a:p>
        </p:txBody>
      </p:sp>
      <p:sp>
        <p:nvSpPr>
          <p:cNvPr id="18" name="Slide Number Placeholder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/>
            <a:fld id="{817179DE-9BF3-494C-804F-0C7C90AC8700}" type="slidenum">
              <a:rPr lang="en-US" noProof="0" smtClean="0"/>
              <a:pPr algn="ctr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815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1239" y="1268441"/>
            <a:ext cx="8057956" cy="55718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1239" y="2118166"/>
            <a:ext cx="9643687" cy="37501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Tekststijl van het model bewerken
Tweede niveau
Derde niveau
Vierde niveau
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35290" y="6430992"/>
            <a:ext cx="1605144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0E137427-91FE-8F4E-8389-AD4B23A28155}" type="datetimeFigureOut">
              <a:rPr lang="nl-NL" smtClean="0"/>
              <a:pPr/>
              <a:t>06-03-20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61662" y="6430992"/>
            <a:ext cx="4882337" cy="223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68090" y="6430992"/>
            <a:ext cx="1446835" cy="2230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 baseline="0">
                <a:solidFill>
                  <a:srgbClr val="9FD7E4"/>
                </a:solidFill>
                <a:latin typeface="Calibri" panose="020F0502020204030204" pitchFamily="34" charset="0"/>
              </a:defRPr>
            </a:lvl1pPr>
          </a:lstStyle>
          <a:p>
            <a:fld id="{F750406C-F22A-CC42-A137-272B2985296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89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  <p:sldLayoutId id="2147483669" r:id="rId6"/>
    <p:sldLayoutId id="2147483670" r:id="rId7"/>
    <p:sldLayoutId id="2147483684" r:id="rId8"/>
    <p:sldLayoutId id="2147483685" r:id="rId9"/>
    <p:sldLayoutId id="214748368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baseline="0">
          <a:solidFill>
            <a:srgbClr val="151D37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 baseline="0">
          <a:solidFill>
            <a:srgbClr val="151D37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CCD92A2-6060-4567-89D9-83100814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DDFFBC3-008E-4C01-87C7-56663B1E6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25A8D37-1EC8-49A1-B1FD-167E58899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15C27-2253-47F4-8348-708922E8FB5D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368F1E2-ADBA-47D4-B685-48F78FB5D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B4F48C-29CF-4657-931E-C2F4011E3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FB075-13EA-46FD-A5A6-9134ACA14E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28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hdphoto" Target="../media/hdphoto3.wdp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microsoft.com/office/2007/relationships/hdphoto" Target="../media/hdphoto3.wdp"/><Relationship Id="rId7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49.png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microsoft.com/office/2007/relationships/hdphoto" Target="../media/hdphoto3.wdp"/><Relationship Id="rId7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49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mp"/><Relationship Id="rId3" Type="http://schemas.openxmlformats.org/officeDocument/2006/relationships/image" Target="../media/image13.png"/><Relationship Id="rId7" Type="http://schemas.openxmlformats.org/officeDocument/2006/relationships/image" Target="../media/image17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10" Type="http://schemas.openxmlformats.org/officeDocument/2006/relationships/image" Target="../media/image20.tmp"/><Relationship Id="rId4" Type="http://schemas.openxmlformats.org/officeDocument/2006/relationships/image" Target="../media/image14.png"/><Relationship Id="rId9" Type="http://schemas.openxmlformats.org/officeDocument/2006/relationships/image" Target="../media/image19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940186-42D1-0C49-9BE4-A3B38CD58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7219" y="2196789"/>
            <a:ext cx="5189034" cy="1516567"/>
          </a:xfrm>
        </p:spPr>
        <p:txBody>
          <a:bodyPr>
            <a:noAutofit/>
          </a:bodyPr>
          <a:lstStyle/>
          <a:p>
            <a:pPr algn="ctr"/>
            <a:r>
              <a:rPr lang="en-US" sz="4200" dirty="0" smtClean="0"/>
              <a:t>MSc Economics</a:t>
            </a:r>
            <a:endParaRPr lang="nl-NL" sz="40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7B445C6-14CC-8D44-BA0D-43CF4B74E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4911" y="2524998"/>
            <a:ext cx="4773650" cy="1293541"/>
          </a:xfrm>
        </p:spPr>
        <p:txBody>
          <a:bodyPr>
            <a:normAutofit/>
          </a:bodyPr>
          <a:lstStyle/>
          <a:p>
            <a:pPr algn="ctr"/>
            <a:r>
              <a:rPr lang="fr-FR" sz="2200" dirty="0"/>
              <a:t/>
            </a:r>
            <a:br>
              <a:rPr lang="fr-FR" sz="2200" dirty="0"/>
            </a:br>
            <a:r>
              <a:rPr lang="fr-FR" sz="2200" dirty="0"/>
              <a:t>Maastricht </a:t>
            </a:r>
            <a:r>
              <a:rPr lang="fr-FR" sz="2200" dirty="0" err="1" smtClean="0"/>
              <a:t>University</a:t>
            </a:r>
            <a:endParaRPr lang="fr-FR" sz="2200" dirty="0" smtClean="0"/>
          </a:p>
          <a:p>
            <a:pPr algn="ctr"/>
            <a:r>
              <a:rPr lang="fr-FR" sz="2200" dirty="0" err="1" smtClean="0"/>
              <a:t>School</a:t>
            </a:r>
            <a:r>
              <a:rPr lang="fr-FR" sz="2200" dirty="0" smtClean="0"/>
              <a:t> </a:t>
            </a:r>
            <a:r>
              <a:rPr lang="fr-FR" sz="2200" dirty="0"/>
              <a:t>of Business and </a:t>
            </a:r>
            <a:r>
              <a:rPr lang="fr-FR" sz="2200" dirty="0" err="1"/>
              <a:t>Economics</a:t>
            </a:r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44722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ijdelijke aanduiding voor inhoud 12">
            <a:extLst>
              <a:ext uri="{FF2B5EF4-FFF2-40B4-BE49-F238E27FC236}">
                <a16:creationId xmlns:a16="http://schemas.microsoft.com/office/drawing/2014/main" id="{F047660A-4DD3-43DD-8307-6081E5D97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0" t="23391" b="6778"/>
          <a:stretch/>
        </p:blipFill>
        <p:spPr>
          <a:xfrm>
            <a:off x="0" y="-2009"/>
            <a:ext cx="12173918" cy="686000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9A7171-60FC-4BEA-B736-4525AD24AD29}"/>
              </a:ext>
            </a:extLst>
          </p:cNvPr>
          <p:cNvSpPr txBox="1">
            <a:spLocks noChangeArrowheads="1"/>
          </p:cNvSpPr>
          <p:nvPr/>
        </p:nvSpPr>
        <p:spPr>
          <a:xfrm>
            <a:off x="7583865" y="845263"/>
            <a:ext cx="4508330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Global challenges and macroeconomic policy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2E213C8F-F879-4CCE-B429-A40F80646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6709" y="2023367"/>
            <a:ext cx="4062642" cy="22842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Fiscal and monetary policies, the role of trade, economic growth</a:t>
            </a:r>
          </a:p>
          <a:p>
            <a:r>
              <a:rPr lang="en-US" dirty="0"/>
              <a:t>Jobs in economic policy, finance or insurance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2374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Tijdelijke aanduiding voor inhoud 14">
            <a:extLst>
              <a:ext uri="{FF2B5EF4-FFF2-40B4-BE49-F238E27FC236}">
                <a16:creationId xmlns:a16="http://schemas.microsoft.com/office/drawing/2014/main" id="{E3D9262B-C553-4D8E-AACE-6D0C22AAF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6980" b="16411"/>
          <a:stretch/>
        </p:blipFill>
        <p:spPr>
          <a:xfrm>
            <a:off x="20" y="-2008"/>
            <a:ext cx="12191980" cy="6857990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68DE75D1-E141-4323-B548-D97766B44C1E}"/>
              </a:ext>
            </a:extLst>
          </p:cNvPr>
          <p:cNvSpPr txBox="1">
            <a:spLocks noChangeArrowheads="1"/>
          </p:cNvSpPr>
          <p:nvPr/>
        </p:nvSpPr>
        <p:spPr>
          <a:xfrm>
            <a:off x="7851031" y="547631"/>
            <a:ext cx="4062643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Market regulation and design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6A610D7C-C100-4040-8465-07EB54038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031" y="1774372"/>
            <a:ext cx="4062642" cy="275408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indent="-285750"/>
            <a:r>
              <a:rPr lang="en-GB" dirty="0"/>
              <a:t>Market regulation, competition policy, auction design, market design</a:t>
            </a:r>
          </a:p>
          <a:p>
            <a:pPr marL="285750" indent="-285750"/>
            <a:r>
              <a:rPr lang="en-GB" dirty="0"/>
              <a:t>Jobs in economic consultancy, audit firms, market regulation authorities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467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Tijdelijke aanduiding voor inhoud 10">
            <a:extLst>
              <a:ext uri="{FF2B5EF4-FFF2-40B4-BE49-F238E27FC236}">
                <a16:creationId xmlns:a16="http://schemas.microsoft.com/office/drawing/2014/main" id="{467E1374-C5CD-4154-960F-C6558A37E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0" t="5212" b="298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2E1641-3F4D-4A9B-A3E8-7E4FB1DD6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0" y="632990"/>
            <a:ext cx="4062643" cy="1043409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151D37"/>
                </a:solidFill>
                <a:latin typeface="+mn-lt"/>
              </a:rPr>
              <a:t>Education and </a:t>
            </a:r>
            <a:r>
              <a:rPr lang="en-US" sz="3600" b="1" dirty="0" err="1">
                <a:solidFill>
                  <a:srgbClr val="151D37"/>
                </a:solidFill>
                <a:latin typeface="+mn-lt"/>
              </a:rPr>
              <a:t>Labour</a:t>
            </a:r>
            <a:r>
              <a:rPr lang="en-US" sz="3600" b="1" dirty="0">
                <a:solidFill>
                  <a:srgbClr val="151D37"/>
                </a:solidFill>
                <a:latin typeface="+mn-lt"/>
              </a:rPr>
              <a:t> Economics</a:t>
            </a:r>
            <a:r>
              <a:rPr lang="en-US" sz="3600" dirty="0">
                <a:solidFill>
                  <a:srgbClr val="00B0F0"/>
                </a:solidFill>
                <a:latin typeface="+mn-lt"/>
              </a:rPr>
              <a:t/>
            </a:r>
            <a:br>
              <a:rPr lang="en-US" sz="3600" dirty="0">
                <a:solidFill>
                  <a:srgbClr val="00B0F0"/>
                </a:solidFill>
                <a:latin typeface="+mn-lt"/>
              </a:rPr>
            </a:br>
            <a:endParaRPr lang="en-US" sz="3600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5FD6C527-06EE-4A00-804F-A2D7ABEA4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1031" y="1575999"/>
            <a:ext cx="4062642" cy="2334985"/>
          </a:xfrm>
        </p:spPr>
        <p:txBody>
          <a:bodyPr anchor="t">
            <a:noAutofit/>
          </a:bodyPr>
          <a:lstStyle/>
          <a:p>
            <a:pPr marL="285750" indent="-285750"/>
            <a:r>
              <a:rPr lang="en-GB" sz="2600" dirty="0"/>
              <a:t>Human capital development in educational institutions and labour markets</a:t>
            </a:r>
          </a:p>
          <a:p>
            <a:pPr marL="285750" indent="-285750"/>
            <a:r>
              <a:rPr lang="en-GB" sz="2600" dirty="0"/>
              <a:t>Jobs as policy officers and consultants, public institutions, researcher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65084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9CB715F-3D32-425A-B457-02465CD7F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4" b="8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1F00E94B-FAB6-492C-B655-D6E152D65334}"/>
              </a:ext>
            </a:extLst>
          </p:cNvPr>
          <p:cNvGrpSpPr/>
          <p:nvPr/>
        </p:nvGrpSpPr>
        <p:grpSpPr>
          <a:xfrm>
            <a:off x="3235843" y="1696105"/>
            <a:ext cx="1924493" cy="2232412"/>
            <a:chOff x="1887066" y="526524"/>
            <a:chExt cx="1924493" cy="2232412"/>
          </a:xfrm>
        </p:grpSpPr>
        <p:sp>
          <p:nvSpPr>
            <p:cNvPr id="7" name="Zeshoek 6">
              <a:extLst>
                <a:ext uri="{FF2B5EF4-FFF2-40B4-BE49-F238E27FC236}">
                  <a16:creationId xmlns:a16="http://schemas.microsoft.com/office/drawing/2014/main" id="{6F7ACBCC-97B2-42F9-A3BA-0B687D7459A8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solidFill>
              <a:srgbClr val="9FD7E4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EBF8187-2C50-41B8-9747-F8FEEAEC0394}"/>
                </a:ext>
              </a:extLst>
            </p:cNvPr>
            <p:cNvSpPr txBox="1"/>
            <p:nvPr/>
          </p:nvSpPr>
          <p:spPr>
            <a:xfrm>
              <a:off x="2023251" y="1042564"/>
              <a:ext cx="16521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Preparation for the job market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95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ep 4">
            <a:extLst>
              <a:ext uri="{FF2B5EF4-FFF2-40B4-BE49-F238E27FC236}">
                <a16:creationId xmlns:a16="http://schemas.microsoft.com/office/drawing/2014/main" id="{9CEC92CD-79C7-4EF5-A916-2099E2AFB566}"/>
              </a:ext>
            </a:extLst>
          </p:cNvPr>
          <p:cNvGrpSpPr/>
          <p:nvPr/>
        </p:nvGrpSpPr>
        <p:grpSpPr>
          <a:xfrm>
            <a:off x="2921295" y="473224"/>
            <a:ext cx="6349410" cy="5911552"/>
            <a:chOff x="3863202" y="2265051"/>
            <a:chExt cx="4379461" cy="4077452"/>
          </a:xfrm>
        </p:grpSpPr>
        <p:sp>
          <p:nvSpPr>
            <p:cNvPr id="6" name="Vrije vorm: vorm 5">
              <a:extLst>
                <a:ext uri="{FF2B5EF4-FFF2-40B4-BE49-F238E27FC236}">
                  <a16:creationId xmlns:a16="http://schemas.microsoft.com/office/drawing/2014/main" id="{A1D2ECDC-2710-4A36-9AD7-B3696998C582}"/>
                </a:ext>
              </a:extLst>
            </p:cNvPr>
            <p:cNvSpPr/>
            <p:nvPr/>
          </p:nvSpPr>
          <p:spPr>
            <a:xfrm>
              <a:off x="3891315" y="2265051"/>
              <a:ext cx="1745354" cy="1966849"/>
            </a:xfrm>
            <a:custGeom>
              <a:avLst/>
              <a:gdLst>
                <a:gd name="connsiteX0" fmla="*/ 0 w 1611684"/>
                <a:gd name="connsiteY0" fmla="*/ 701083 h 1402165"/>
                <a:gd name="connsiteX1" fmla="*/ 350541 w 1611684"/>
                <a:gd name="connsiteY1" fmla="*/ 0 h 1402165"/>
                <a:gd name="connsiteX2" fmla="*/ 1261143 w 1611684"/>
                <a:gd name="connsiteY2" fmla="*/ 0 h 1402165"/>
                <a:gd name="connsiteX3" fmla="*/ 1611684 w 1611684"/>
                <a:gd name="connsiteY3" fmla="*/ 701083 h 1402165"/>
                <a:gd name="connsiteX4" fmla="*/ 1261143 w 1611684"/>
                <a:gd name="connsiteY4" fmla="*/ 1402165 h 1402165"/>
                <a:gd name="connsiteX5" fmla="*/ 350541 w 1611684"/>
                <a:gd name="connsiteY5" fmla="*/ 1402165 h 1402165"/>
                <a:gd name="connsiteX6" fmla="*/ 0 w 1611684"/>
                <a:gd name="connsiteY6" fmla="*/ 701083 h 140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1684" h="1402165">
                  <a:moveTo>
                    <a:pt x="805841" y="0"/>
                  </a:moveTo>
                  <a:lnTo>
                    <a:pt x="1611683" y="304971"/>
                  </a:lnTo>
                  <a:lnTo>
                    <a:pt x="1611683" y="1097194"/>
                  </a:lnTo>
                  <a:lnTo>
                    <a:pt x="805841" y="1402165"/>
                  </a:lnTo>
                  <a:lnTo>
                    <a:pt x="1" y="1097194"/>
                  </a:lnTo>
                  <a:lnTo>
                    <a:pt x="1" y="304971"/>
                  </a:lnTo>
                  <a:lnTo>
                    <a:pt x="805841" y="0"/>
                  </a:lnTo>
                  <a:close/>
                </a:path>
              </a:pathLst>
            </a:cu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6134" tIns="338785" rIns="306135" bIns="338784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Project</a:t>
              </a:r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7A2FA16D-411D-41D9-A158-00D8802A5B38}"/>
                </a:ext>
              </a:extLst>
            </p:cNvPr>
            <p:cNvSpPr/>
            <p:nvPr/>
          </p:nvSpPr>
          <p:spPr>
            <a:xfrm>
              <a:off x="6497309" y="2265051"/>
              <a:ext cx="1745354" cy="1966848"/>
            </a:xfrm>
            <a:custGeom>
              <a:avLst/>
              <a:gdLst>
                <a:gd name="connsiteX0" fmla="*/ 0 w 1611684"/>
                <a:gd name="connsiteY0" fmla="*/ 701083 h 1402165"/>
                <a:gd name="connsiteX1" fmla="*/ 350541 w 1611684"/>
                <a:gd name="connsiteY1" fmla="*/ 0 h 1402165"/>
                <a:gd name="connsiteX2" fmla="*/ 1261143 w 1611684"/>
                <a:gd name="connsiteY2" fmla="*/ 0 h 1402165"/>
                <a:gd name="connsiteX3" fmla="*/ 1611684 w 1611684"/>
                <a:gd name="connsiteY3" fmla="*/ 701083 h 1402165"/>
                <a:gd name="connsiteX4" fmla="*/ 1261143 w 1611684"/>
                <a:gd name="connsiteY4" fmla="*/ 1402165 h 1402165"/>
                <a:gd name="connsiteX5" fmla="*/ 350541 w 1611684"/>
                <a:gd name="connsiteY5" fmla="*/ 1402165 h 1402165"/>
                <a:gd name="connsiteX6" fmla="*/ 0 w 1611684"/>
                <a:gd name="connsiteY6" fmla="*/ 701083 h 140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1684" h="1402165">
                  <a:moveTo>
                    <a:pt x="805841" y="0"/>
                  </a:moveTo>
                  <a:lnTo>
                    <a:pt x="1611683" y="304971"/>
                  </a:lnTo>
                  <a:lnTo>
                    <a:pt x="1611683" y="1097194"/>
                  </a:lnTo>
                  <a:lnTo>
                    <a:pt x="805841" y="1402165"/>
                  </a:lnTo>
                  <a:lnTo>
                    <a:pt x="1" y="1097194"/>
                  </a:lnTo>
                  <a:lnTo>
                    <a:pt x="1" y="304971"/>
                  </a:lnTo>
                  <a:lnTo>
                    <a:pt x="805841" y="0"/>
                  </a:lnTo>
                  <a:close/>
                </a:path>
              </a:pathLst>
            </a:cu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335249"/>
                <a:satOff val="-3863"/>
                <a:lumOff val="864"/>
                <a:alphaOff val="0"/>
              </a:schemeClr>
            </a:fillRef>
            <a:effectRef idx="0">
              <a:schemeClr val="accent2">
                <a:hueOff val="-335249"/>
                <a:satOff val="-3863"/>
                <a:lumOff val="86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6134" tIns="338785" rIns="306135" bIns="338784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Individual Competence Development</a:t>
              </a:r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C273A659-28A7-4E01-A765-EA56032EEB45}"/>
                </a:ext>
              </a:extLst>
            </p:cNvPr>
            <p:cNvSpPr/>
            <p:nvPr/>
          </p:nvSpPr>
          <p:spPr>
            <a:xfrm>
              <a:off x="6497309" y="4375655"/>
              <a:ext cx="1745354" cy="1966848"/>
            </a:xfrm>
            <a:custGeom>
              <a:avLst/>
              <a:gdLst>
                <a:gd name="connsiteX0" fmla="*/ 0 w 1611684"/>
                <a:gd name="connsiteY0" fmla="*/ 701083 h 1402165"/>
                <a:gd name="connsiteX1" fmla="*/ 350541 w 1611684"/>
                <a:gd name="connsiteY1" fmla="*/ 0 h 1402165"/>
                <a:gd name="connsiteX2" fmla="*/ 1261143 w 1611684"/>
                <a:gd name="connsiteY2" fmla="*/ 0 h 1402165"/>
                <a:gd name="connsiteX3" fmla="*/ 1611684 w 1611684"/>
                <a:gd name="connsiteY3" fmla="*/ 701083 h 1402165"/>
                <a:gd name="connsiteX4" fmla="*/ 1261143 w 1611684"/>
                <a:gd name="connsiteY4" fmla="*/ 1402165 h 1402165"/>
                <a:gd name="connsiteX5" fmla="*/ 350541 w 1611684"/>
                <a:gd name="connsiteY5" fmla="*/ 1402165 h 1402165"/>
                <a:gd name="connsiteX6" fmla="*/ 0 w 1611684"/>
                <a:gd name="connsiteY6" fmla="*/ 701083 h 140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1684" h="1402165">
                  <a:moveTo>
                    <a:pt x="805841" y="0"/>
                  </a:moveTo>
                  <a:lnTo>
                    <a:pt x="1611683" y="304971"/>
                  </a:lnTo>
                  <a:lnTo>
                    <a:pt x="1611683" y="1097194"/>
                  </a:lnTo>
                  <a:lnTo>
                    <a:pt x="805841" y="1402165"/>
                  </a:lnTo>
                  <a:lnTo>
                    <a:pt x="1" y="1097194"/>
                  </a:lnTo>
                  <a:lnTo>
                    <a:pt x="1" y="304971"/>
                  </a:lnTo>
                  <a:lnTo>
                    <a:pt x="805841" y="0"/>
                  </a:lnTo>
                  <a:close/>
                </a:path>
              </a:pathLst>
            </a:cu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70499"/>
                <a:satOff val="-7726"/>
                <a:lumOff val="1727"/>
                <a:alphaOff val="0"/>
              </a:schemeClr>
            </a:fillRef>
            <a:effectRef idx="0">
              <a:schemeClr val="accent2">
                <a:hueOff val="-670499"/>
                <a:satOff val="-7726"/>
                <a:lumOff val="172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6134" tIns="338785" rIns="306135" bIns="338784" numCol="1" spcCol="1270" anchor="ctr" anchorCtr="0">
              <a:noAutofit/>
            </a:bodyPr>
            <a:lstStyle/>
            <a:p>
              <a:pPr marL="0" marR="0" lvl="0" indent="0" algn="ctr" defTabSz="10223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Thesis </a:t>
              </a:r>
              <a:r>
                <a:rPr kumimoji="0" lang="en-US" sz="23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Internship </a:t>
              </a:r>
              <a:r>
                <a:rPr lang="en-US" sz="2300" dirty="0" smtClean="0">
                  <a:solidFill>
                    <a:prstClr val="white"/>
                  </a:solidFill>
                  <a:latin typeface="Calibri" panose="020F0502020204030204"/>
                </a:rPr>
                <a:t>P</a:t>
              </a:r>
              <a:r>
                <a:rPr kumimoji="0" lang="en-US" sz="23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rogram</a:t>
              </a:r>
              <a:r>
                <a:rPr kumimoji="0" lang="en-US" sz="23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(TIP)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6F116A4C-3012-476B-AEFB-7C4C52D34109}"/>
                </a:ext>
              </a:extLst>
            </p:cNvPr>
            <p:cNvSpPr/>
            <p:nvPr/>
          </p:nvSpPr>
          <p:spPr>
            <a:xfrm>
              <a:off x="3863202" y="4375655"/>
              <a:ext cx="1801578" cy="1966848"/>
            </a:xfrm>
            <a:custGeom>
              <a:avLst/>
              <a:gdLst>
                <a:gd name="connsiteX0" fmla="*/ 0 w 1611684"/>
                <a:gd name="connsiteY0" fmla="*/ 701083 h 1402165"/>
                <a:gd name="connsiteX1" fmla="*/ 350541 w 1611684"/>
                <a:gd name="connsiteY1" fmla="*/ 0 h 1402165"/>
                <a:gd name="connsiteX2" fmla="*/ 1261143 w 1611684"/>
                <a:gd name="connsiteY2" fmla="*/ 0 h 1402165"/>
                <a:gd name="connsiteX3" fmla="*/ 1611684 w 1611684"/>
                <a:gd name="connsiteY3" fmla="*/ 701083 h 1402165"/>
                <a:gd name="connsiteX4" fmla="*/ 1261143 w 1611684"/>
                <a:gd name="connsiteY4" fmla="*/ 1402165 h 1402165"/>
                <a:gd name="connsiteX5" fmla="*/ 350541 w 1611684"/>
                <a:gd name="connsiteY5" fmla="*/ 1402165 h 1402165"/>
                <a:gd name="connsiteX6" fmla="*/ 0 w 1611684"/>
                <a:gd name="connsiteY6" fmla="*/ 701083 h 140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1684" h="1402165">
                  <a:moveTo>
                    <a:pt x="805841" y="0"/>
                  </a:moveTo>
                  <a:lnTo>
                    <a:pt x="1611683" y="304971"/>
                  </a:lnTo>
                  <a:lnTo>
                    <a:pt x="1611683" y="1097194"/>
                  </a:lnTo>
                  <a:lnTo>
                    <a:pt x="805841" y="1402165"/>
                  </a:lnTo>
                  <a:lnTo>
                    <a:pt x="1" y="1097194"/>
                  </a:lnTo>
                  <a:lnTo>
                    <a:pt x="1" y="304971"/>
                  </a:lnTo>
                  <a:lnTo>
                    <a:pt x="805841" y="0"/>
                  </a:lnTo>
                  <a:close/>
                </a:path>
              </a:pathLst>
            </a:custGeom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838123"/>
                <a:satOff val="-9658"/>
                <a:lumOff val="2159"/>
                <a:alphaOff val="0"/>
              </a:schemeClr>
            </a:fillRef>
            <a:effectRef idx="0">
              <a:schemeClr val="accent2">
                <a:hueOff val="-838123"/>
                <a:satOff val="-9658"/>
                <a:lumOff val="215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8504" tIns="251155" rIns="218505" bIns="251154" numCol="1" spcCol="1270" anchor="ctr" anchorCtr="0">
              <a:noAutofit/>
            </a:bodyPr>
            <a:lstStyle/>
            <a:p>
              <a:pPr marL="0" marR="0" lvl="0" indent="0" algn="ctr" defTabSz="1600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Guest lectures and study trips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10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hoek 22">
            <a:extLst>
              <a:ext uri="{FF2B5EF4-FFF2-40B4-BE49-F238E27FC236}">
                <a16:creationId xmlns:a16="http://schemas.microsoft.com/office/drawing/2014/main" id="{04A3B7E0-E3D4-4293-9CAD-1509776943E7}"/>
              </a:ext>
            </a:extLst>
          </p:cNvPr>
          <p:cNvSpPr/>
          <p:nvPr/>
        </p:nvSpPr>
        <p:spPr>
          <a:xfrm>
            <a:off x="-2" y="4241457"/>
            <a:ext cx="12192002" cy="2616543"/>
          </a:xfrm>
          <a:prstGeom prst="rect">
            <a:avLst/>
          </a:prstGeom>
          <a:solidFill>
            <a:srgbClr val="E05329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EACF493D-46B6-4699-9C27-D44140DD5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385066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Project</a:t>
            </a:r>
          </a:p>
        </p:txBody>
      </p:sp>
      <p:pic>
        <p:nvPicPr>
          <p:cNvPr id="1032" name="Picture 8" descr="Image result for theory into practice">
            <a:extLst>
              <a:ext uri="{FF2B5EF4-FFF2-40B4-BE49-F238E27FC236}">
                <a16:creationId xmlns:a16="http://schemas.microsoft.com/office/drawing/2014/main" id="{F9B41E08-3EF0-404B-98CA-8934AD1505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3" b="10384"/>
          <a:stretch/>
        </p:blipFill>
        <p:spPr bwMode="auto">
          <a:xfrm>
            <a:off x="20" y="10"/>
            <a:ext cx="4059916" cy="424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477A0BB-1CDD-4560-8FD8-53F833E6E7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6" r="3" b="3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3058FED-266B-4699-B130-FB1B0EB2C1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54" r="14669" b="2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718" y="4988560"/>
            <a:ext cx="2251241" cy="106934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B6CA423-7CA4-46B8-8DB6-AE94158356F8}"/>
              </a:ext>
            </a:extLst>
          </p:cNvPr>
          <p:cNvSpPr/>
          <p:nvPr/>
        </p:nvSpPr>
        <p:spPr>
          <a:xfrm>
            <a:off x="8122857" y="4240779"/>
            <a:ext cx="4069143" cy="2617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rabobank">
            <a:extLst>
              <a:ext uri="{FF2B5EF4-FFF2-40B4-BE49-F238E27FC236}">
                <a16:creationId xmlns:a16="http://schemas.microsoft.com/office/drawing/2014/main" id="{1FA7784B-3066-499D-8F8B-26020DA24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979" y="5418974"/>
            <a:ext cx="833800" cy="100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e nederlandsche bank logo">
            <a:extLst>
              <a:ext uri="{FF2B5EF4-FFF2-40B4-BE49-F238E27FC236}">
                <a16:creationId xmlns:a16="http://schemas.microsoft.com/office/drawing/2014/main" id="{9567F8A8-8FE4-4305-A040-C757F3EF1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535" y="4512457"/>
            <a:ext cx="2239785" cy="7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Image result for philips logo">
            <a:extLst>
              <a:ext uri="{FF2B5EF4-FFF2-40B4-BE49-F238E27FC236}">
                <a16:creationId xmlns:a16="http://schemas.microsoft.com/office/drawing/2014/main" id="{D38B0CCD-E2F0-4409-9371-C41FB1E9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900" y="5641397"/>
            <a:ext cx="2107860" cy="81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hoek 18">
            <a:extLst>
              <a:ext uri="{FF2B5EF4-FFF2-40B4-BE49-F238E27FC236}">
                <a16:creationId xmlns:a16="http://schemas.microsoft.com/office/drawing/2014/main" id="{DBBE7AD9-BCC4-4064-BE48-F6E3A57ABC8D}"/>
              </a:ext>
            </a:extLst>
          </p:cNvPr>
          <p:cNvSpPr/>
          <p:nvPr/>
        </p:nvSpPr>
        <p:spPr>
          <a:xfrm>
            <a:off x="-19386" y="4258497"/>
            <a:ext cx="4069143" cy="2617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Image result for federal institute for vocational logo">
            <a:extLst>
              <a:ext uri="{FF2B5EF4-FFF2-40B4-BE49-F238E27FC236}">
                <a16:creationId xmlns:a16="http://schemas.microsoft.com/office/drawing/2014/main" id="{2FCDC582-4770-46B7-A076-05AF349BA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4489719"/>
            <a:ext cx="2230182" cy="86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frontier logo">
            <a:extLst>
              <a:ext uri="{FF2B5EF4-FFF2-40B4-BE49-F238E27FC236}">
                <a16:creationId xmlns:a16="http://schemas.microsoft.com/office/drawing/2014/main" id="{E38ADB4C-333A-4E4B-A464-E7364F44D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0" y="5774453"/>
            <a:ext cx="1653692" cy="67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entraal plan bureau logo">
            <a:extLst>
              <a:ext uri="{FF2B5EF4-FFF2-40B4-BE49-F238E27FC236}">
                <a16:creationId xmlns:a16="http://schemas.microsoft.com/office/drawing/2014/main" id="{0EC1CF05-217F-4D8F-9E86-32BAB9BEC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9" r="19388"/>
          <a:stretch/>
        </p:blipFill>
        <p:spPr bwMode="auto">
          <a:xfrm>
            <a:off x="2328054" y="5598745"/>
            <a:ext cx="1409665" cy="133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836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le of assorted-color books">
            <a:extLst>
              <a:ext uri="{FF2B5EF4-FFF2-40B4-BE49-F238E27FC236}">
                <a16:creationId xmlns:a16="http://schemas.microsoft.com/office/drawing/2014/main" id="{F24A0A12-1903-4C85-85EF-953D98BC6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02" t="21223" r="1892" b="-21223"/>
          <a:stretch/>
        </p:blipFill>
        <p:spPr bwMode="auto">
          <a:xfrm>
            <a:off x="0" y="-10491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12A6ED6-90FF-4949-9111-6EF343669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06" r="16132" b="-1"/>
          <a:stretch/>
        </p:blipFill>
        <p:spPr>
          <a:xfrm>
            <a:off x="5790333" y="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963D459D-C7DD-4519-85C6-45B7F52A1E4A}"/>
              </a:ext>
            </a:extLst>
          </p:cNvPr>
          <p:cNvSpPr/>
          <p:nvPr/>
        </p:nvSpPr>
        <p:spPr>
          <a:xfrm>
            <a:off x="0" y="4505293"/>
            <a:ext cx="12192002" cy="2352707"/>
          </a:xfrm>
          <a:prstGeom prst="rect">
            <a:avLst/>
          </a:prstGeom>
          <a:solidFill>
            <a:srgbClr val="E05329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Competence Development</a:t>
            </a:r>
          </a:p>
        </p:txBody>
      </p:sp>
      <p:sp>
        <p:nvSpPr>
          <p:cNvPr id="19" name="Stroomdiagram: Proces 18">
            <a:extLst>
              <a:ext uri="{FF2B5EF4-FFF2-40B4-BE49-F238E27FC236}">
                <a16:creationId xmlns:a16="http://schemas.microsoft.com/office/drawing/2014/main" id="{B3844B2E-A68E-43A1-9F08-85DD732900A3}"/>
              </a:ext>
            </a:extLst>
          </p:cNvPr>
          <p:cNvSpPr/>
          <p:nvPr/>
        </p:nvSpPr>
        <p:spPr>
          <a:xfrm>
            <a:off x="0" y="4372555"/>
            <a:ext cx="12192000" cy="132738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50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4"/>
          <a:stretch/>
        </p:blipFill>
        <p:spPr>
          <a:xfrm>
            <a:off x="0" y="-130629"/>
            <a:ext cx="12192000" cy="6982958"/>
          </a:xfrm>
          <a:prstGeom prst="rect">
            <a:avLst/>
          </a:prstGeom>
        </p:spPr>
      </p:pic>
      <p:grpSp>
        <p:nvGrpSpPr>
          <p:cNvPr id="11" name="Groep 4">
            <a:extLst>
              <a:ext uri="{FF2B5EF4-FFF2-40B4-BE49-F238E27FC236}">
                <a16:creationId xmlns:a16="http://schemas.microsoft.com/office/drawing/2014/main" id="{866AA41A-C8F6-46D7-B530-0627CB1EEA6F}"/>
              </a:ext>
            </a:extLst>
          </p:cNvPr>
          <p:cNvGrpSpPr/>
          <p:nvPr/>
        </p:nvGrpSpPr>
        <p:grpSpPr>
          <a:xfrm>
            <a:off x="740992" y="303856"/>
            <a:ext cx="2646897" cy="1446567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12" name="Zeshoek 5">
              <a:extLst>
                <a:ext uri="{FF2B5EF4-FFF2-40B4-BE49-F238E27FC236}">
                  <a16:creationId xmlns:a16="http://schemas.microsoft.com/office/drawing/2014/main" id="{3506B82D-EF4A-408B-9022-201868F1F741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kstvak 6">
              <a:extLst>
                <a:ext uri="{FF2B5EF4-FFF2-40B4-BE49-F238E27FC236}">
                  <a16:creationId xmlns:a16="http://schemas.microsoft.com/office/drawing/2014/main" id="{972D6843-CDEA-4C31-BE7C-247A88A583D1}"/>
                </a:ext>
              </a:extLst>
            </p:cNvPr>
            <p:cNvSpPr txBox="1"/>
            <p:nvPr/>
          </p:nvSpPr>
          <p:spPr>
            <a:xfrm>
              <a:off x="1955158" y="1098691"/>
              <a:ext cx="1788309" cy="3097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algn="ctr" defTabSz="914400">
                <a:defRPr/>
              </a:pPr>
              <a:r>
                <a:rPr lang="en-US" sz="2400" kern="0" dirty="0" smtClean="0">
                  <a:solidFill>
                    <a:prstClr val="white"/>
                  </a:solidFill>
                </a:rPr>
                <a:t>Study trips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67699" y="4468003"/>
            <a:ext cx="4754880" cy="2058257"/>
            <a:chOff x="6924386" y="3683726"/>
            <a:chExt cx="4754880" cy="2058257"/>
          </a:xfrm>
        </p:grpSpPr>
        <p:sp>
          <p:nvSpPr>
            <p:cNvPr id="9" name="Rectangle 8"/>
            <p:cNvSpPr/>
            <p:nvPr/>
          </p:nvSpPr>
          <p:spPr>
            <a:xfrm>
              <a:off x="6924386" y="3683726"/>
              <a:ext cx="4754880" cy="1943201"/>
            </a:xfrm>
            <a:prstGeom prst="rect">
              <a:avLst/>
            </a:prstGeom>
            <a:solidFill>
              <a:srgbClr val="9FD7E4"/>
            </a:solidFill>
            <a:ln w="57150">
              <a:solidFill>
                <a:srgbClr val="9FD7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6" descr="Image result for centraal plan bureau logo">
              <a:extLst>
                <a:ext uri="{FF2B5EF4-FFF2-40B4-BE49-F238E27FC236}">
                  <a16:creationId xmlns:a16="http://schemas.microsoft.com/office/drawing/2014/main" id="{0EC1CF05-217F-4D8F-9E86-32BAB9BECF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9" r="19388"/>
            <a:stretch/>
          </p:blipFill>
          <p:spPr bwMode="auto">
            <a:xfrm>
              <a:off x="7345139" y="4537166"/>
              <a:ext cx="1276294" cy="1204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Bildergebnis für logo european commiss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087" y="4531495"/>
              <a:ext cx="1393478" cy="965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 descr="Bildergebnis für logo european parliame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65326" y="4333879"/>
              <a:ext cx="1713940" cy="1360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7345139" y="3804394"/>
              <a:ext cx="39275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Explore job opportunities!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84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5">
            <a:extLst>
              <a:ext uri="{FF2B5EF4-FFF2-40B4-BE49-F238E27FC236}">
                <a16:creationId xmlns:a16="http://schemas.microsoft.com/office/drawing/2014/main" id="{9517CADB-74ED-4263-8FC8-0A4FAED686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1" r="2" b="2"/>
          <a:stretch/>
        </p:blipFill>
        <p:spPr>
          <a:xfrm>
            <a:off x="4041994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D169696-62CA-48ED-9D12-35A981218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1715" y="1621849"/>
            <a:ext cx="4521338" cy="3005289"/>
          </a:xfrm>
        </p:spPr>
        <p:txBody>
          <a:bodyPr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Apply academic theory to a real-world business case.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Learn professional skills at a company.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Enhance your network and experience.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Kick-start </a:t>
            </a:r>
            <a:r>
              <a:rPr lang="en-US" dirty="0"/>
              <a:t>your career even before </a:t>
            </a:r>
            <a:r>
              <a:rPr lang="en-US" dirty="0" smtClean="0"/>
              <a:t>graduating.</a:t>
            </a:r>
            <a:endParaRPr lang="en-US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B7D25FA-CDFA-4B08-A0EB-4000B179C931}"/>
              </a:ext>
            </a:extLst>
          </p:cNvPr>
          <p:cNvSpPr txBox="1"/>
          <p:nvPr/>
        </p:nvSpPr>
        <p:spPr>
          <a:xfrm>
            <a:off x="1011715" y="545620"/>
            <a:ext cx="606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Thesis Internship Program</a:t>
            </a:r>
          </a:p>
        </p:txBody>
      </p:sp>
      <p:sp>
        <p:nvSpPr>
          <p:cNvPr id="10" name="Rechthoekige driehoek 9">
            <a:extLst>
              <a:ext uri="{FF2B5EF4-FFF2-40B4-BE49-F238E27FC236}">
                <a16:creationId xmlns:a16="http://schemas.microsoft.com/office/drawing/2014/main" id="{639E47FA-7454-47CE-82B0-3F1ED65F1317}"/>
              </a:ext>
            </a:extLst>
          </p:cNvPr>
          <p:cNvSpPr/>
          <p:nvPr/>
        </p:nvSpPr>
        <p:spPr>
          <a:xfrm rot="10800000" flipH="1">
            <a:off x="1302" y="0"/>
            <a:ext cx="561360" cy="2844800"/>
          </a:xfrm>
          <a:prstGeom prst="rtTriangle">
            <a:avLst/>
          </a:prstGeom>
          <a:solidFill>
            <a:srgbClr val="9FD7E4"/>
          </a:solidFill>
          <a:ln>
            <a:solidFill>
              <a:srgbClr val="9FD7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29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A688C-2514-4F21-912B-6FF9EC08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8855B70-5A6B-4DB9-A125-DA5500703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1B08979-C404-408D-B070-71CB996AE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1449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866AA41A-C8F6-46D7-B530-0627CB1EEA6F}"/>
              </a:ext>
            </a:extLst>
          </p:cNvPr>
          <p:cNvGrpSpPr/>
          <p:nvPr/>
        </p:nvGrpSpPr>
        <p:grpSpPr>
          <a:xfrm>
            <a:off x="7446337" y="574482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3506B82D-EF4A-408B-9022-201868F1F741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972D6843-CDEA-4C31-BE7C-247A88A583D1}"/>
                </a:ext>
              </a:extLst>
            </p:cNvPr>
            <p:cNvSpPr txBox="1"/>
            <p:nvPr/>
          </p:nvSpPr>
          <p:spPr>
            <a:xfrm>
              <a:off x="1955158" y="1227230"/>
              <a:ext cx="178830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Teaching 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61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FE5BF4CF-4670-4055-9E8C-A164FCB84C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360" y="2459865"/>
            <a:ext cx="2545266" cy="16989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D916E54E-2053-43E5-A1D7-AFA560601AD6}"/>
              </a:ext>
            </a:extLst>
          </p:cNvPr>
          <p:cNvSpPr txBox="1">
            <a:spLocks/>
          </p:cNvSpPr>
          <p:nvPr/>
        </p:nvSpPr>
        <p:spPr>
          <a:xfrm>
            <a:off x="3535943" y="135563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Today’s </a:t>
            </a:r>
            <a:r>
              <a:rPr lang="en-US" sz="4000" dirty="0">
                <a:latin typeface="Calibri"/>
              </a:rPr>
              <a:t>Team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043" y="2131000"/>
            <a:ext cx="1762916" cy="23505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259257" y="4995615"/>
            <a:ext cx="5431461" cy="813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900" b="1" dirty="0" err="1" smtClean="0">
                <a:solidFill>
                  <a:sysClr val="windowText" lastClr="000000"/>
                </a:solidFill>
              </a:rPr>
              <a:t>Arkadi</a:t>
            </a:r>
            <a:r>
              <a:rPr lang="en-US" sz="1900" b="1" dirty="0" smtClean="0">
                <a:solidFill>
                  <a:sysClr val="windowText" lastClr="000000"/>
                </a:solidFill>
              </a:rPr>
              <a:t> Predtetchinski &amp; Steffen </a:t>
            </a:r>
            <a:r>
              <a:rPr lang="en-US" sz="1900" b="1" dirty="0" err="1" smtClean="0">
                <a:solidFill>
                  <a:sysClr val="windowText" lastClr="000000"/>
                </a:solidFill>
              </a:rPr>
              <a:t>Künn</a:t>
            </a:r>
            <a:endParaRPr lang="en-US" sz="1900" b="1" dirty="0" smtClean="0">
              <a:solidFill>
                <a:sysClr val="windowText" lastClr="00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de-DE" sz="1900" dirty="0" err="1" smtClean="0">
                <a:solidFill>
                  <a:sysClr val="windowText" lastClr="000000"/>
                </a:solidFill>
              </a:rPr>
              <a:t>Program</a:t>
            </a:r>
            <a:r>
              <a:rPr lang="de-DE" sz="1900" dirty="0" smtClean="0">
                <a:solidFill>
                  <a:sysClr val="windowText" lastClr="000000"/>
                </a:solidFill>
              </a:rPr>
              <a:t> </a:t>
            </a:r>
            <a:r>
              <a:rPr lang="de-DE" sz="1900" dirty="0" err="1" smtClean="0">
                <a:solidFill>
                  <a:sysClr val="windowText" lastClr="000000"/>
                </a:solidFill>
              </a:rPr>
              <a:t>leaders</a:t>
            </a:r>
            <a:endParaRPr lang="en-US" sz="1900" dirty="0">
              <a:solidFill>
                <a:sysClr val="windowText" lastClr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b="1" dirty="0">
              <a:solidFill>
                <a:srgbClr val="00B0F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62" y="2131000"/>
            <a:ext cx="1571304" cy="2356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Placeholder 7" descr="A person in a forest&#10;&#10;Description automatically generated">
            <a:extLst>
              <a:ext uri="{FF2B5EF4-FFF2-40B4-BE49-F238E27FC236}">
                <a16:creationId xmlns:a16="http://schemas.microsoft.com/office/drawing/2014/main" id="{78D4890B-09BC-4987-B364-0A356E815E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41" r="19662" b="346"/>
          <a:stretch/>
        </p:blipFill>
        <p:spPr>
          <a:xfrm>
            <a:off x="6774510" y="2130999"/>
            <a:ext cx="2098185" cy="23515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ontent Placeholder 1"/>
          <p:cNvSpPr txBox="1">
            <a:spLocks/>
          </p:cNvSpPr>
          <p:nvPr/>
        </p:nvSpPr>
        <p:spPr>
          <a:xfrm>
            <a:off x="6488229" y="4986752"/>
            <a:ext cx="5431461" cy="822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900" b="1" dirty="0" smtClean="0">
                <a:solidFill>
                  <a:sysClr val="windowText" lastClr="000000"/>
                </a:solidFill>
              </a:rPr>
              <a:t>Evie Graus &amp; Marnix Vermeer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900" dirty="0" smtClean="0">
                <a:solidFill>
                  <a:sysClr val="windowText" lastClr="000000"/>
                </a:solidFill>
              </a:rPr>
              <a:t>Students</a:t>
            </a:r>
            <a:endParaRPr lang="en-US" sz="1900" dirty="0">
              <a:solidFill>
                <a:sysClr val="windowText" lastClr="00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7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60036-9B9B-48CC-A24A-E43F949B0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67A13BD-658A-4E07-B1FA-D4890ADC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CB47A15-85B4-4F9B-908D-EA25201DCB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7" b="4863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34D7C62D-38E1-4390-B9BC-31D68F522468}"/>
              </a:ext>
            </a:extLst>
          </p:cNvPr>
          <p:cNvSpPr/>
          <p:nvPr/>
        </p:nvSpPr>
        <p:spPr>
          <a:xfrm>
            <a:off x="838200" y="820833"/>
            <a:ext cx="4250635" cy="516252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6EC7B11-1C09-4631-B3B4-D2BBADF07CFB}"/>
              </a:ext>
            </a:extLst>
          </p:cNvPr>
          <p:cNvSpPr/>
          <p:nvPr/>
        </p:nvSpPr>
        <p:spPr>
          <a:xfrm>
            <a:off x="6339471" y="847738"/>
            <a:ext cx="4335155" cy="516252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0CF0578-0311-46C9-B68E-1CB659211F22}"/>
              </a:ext>
            </a:extLst>
          </p:cNvPr>
          <p:cNvSpPr txBox="1">
            <a:spLocks/>
          </p:cNvSpPr>
          <p:nvPr/>
        </p:nvSpPr>
        <p:spPr>
          <a:xfrm>
            <a:off x="759144" y="1019311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Problem-based learning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3BC87C1-FF00-4941-B479-A31AC9267152}"/>
              </a:ext>
            </a:extLst>
          </p:cNvPr>
          <p:cNvSpPr txBox="1">
            <a:spLocks/>
          </p:cNvSpPr>
          <p:nvPr/>
        </p:nvSpPr>
        <p:spPr>
          <a:xfrm>
            <a:off x="6339471" y="991774"/>
            <a:ext cx="4204137" cy="1342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Strong Community Building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FA9A08A4-71B7-4405-8A9A-ECDB37158C26}"/>
              </a:ext>
            </a:extLst>
          </p:cNvPr>
          <p:cNvSpPr txBox="1">
            <a:spLocks/>
          </p:cNvSpPr>
          <p:nvPr/>
        </p:nvSpPr>
        <p:spPr>
          <a:xfrm>
            <a:off x="1360522" y="2560543"/>
            <a:ext cx="3001379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Small-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Active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Interesting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2B6CE39-97B4-4431-ABFA-96E4E563CCF6}"/>
              </a:ext>
            </a:extLst>
          </p:cNvPr>
          <p:cNvSpPr txBox="1">
            <a:spLocks/>
          </p:cNvSpPr>
          <p:nvPr/>
        </p:nvSpPr>
        <p:spPr>
          <a:xfrm>
            <a:off x="6799185" y="2560542"/>
            <a:ext cx="3415725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Strong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connection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Individual attention from teachers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6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26A15-DAB5-4313-915D-1560BB1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D3D949-1654-4D6C-AD4A-D4FF0CE38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huub.meijers\AppData\Local\Microsoft\Windows\Temporary Internet Files\Content.IE5\JEPMJ591\17389070555_192ed892c0_o.jpg">
            <a:extLst>
              <a:ext uri="{FF2B5EF4-FFF2-40B4-BE49-F238E27FC236}">
                <a16:creationId xmlns:a16="http://schemas.microsoft.com/office/drawing/2014/main" id="{A25FF621-E63F-4CA3-A2B5-5809AEC87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1" b="670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F0D15506-D3E1-4F46-97FF-CD813E40582B}"/>
              </a:ext>
            </a:extLst>
          </p:cNvPr>
          <p:cNvGrpSpPr/>
          <p:nvPr/>
        </p:nvGrpSpPr>
        <p:grpSpPr>
          <a:xfrm>
            <a:off x="2019678" y="86174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4EC5D122-B893-4D9C-8B50-CE224AFD22AB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1D0976A8-6BE2-40B2-B204-5F0A1E25FE28}"/>
                </a:ext>
              </a:extLst>
            </p:cNvPr>
            <p:cNvSpPr txBox="1"/>
            <p:nvPr/>
          </p:nvSpPr>
          <p:spPr>
            <a:xfrm>
              <a:off x="2057187" y="1042564"/>
              <a:ext cx="158425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What does the future hold?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3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17801D26-C425-46D7-ABAA-412F11DE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454" b="312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Rechthoekige driehoek 20">
            <a:extLst>
              <a:ext uri="{FF2B5EF4-FFF2-40B4-BE49-F238E27FC236}">
                <a16:creationId xmlns:a16="http://schemas.microsoft.com/office/drawing/2014/main" id="{455DA50D-23BA-4316-8A7A-8FF8187C9964}"/>
              </a:ext>
            </a:extLst>
          </p:cNvPr>
          <p:cNvSpPr/>
          <p:nvPr/>
        </p:nvSpPr>
        <p:spPr>
          <a:xfrm>
            <a:off x="-2" y="0"/>
            <a:ext cx="11150600" cy="6858000"/>
          </a:xfrm>
          <a:prstGeom prst="rtTriangle">
            <a:avLst/>
          </a:prstGeom>
          <a:solidFill>
            <a:srgbClr val="9FD7E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8"/>
          <a:stretch/>
        </p:blipFill>
        <p:spPr>
          <a:xfrm>
            <a:off x="-924254" y="627279"/>
            <a:ext cx="8288683" cy="4029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3"/>
          <a:stretch/>
        </p:blipFill>
        <p:spPr>
          <a:xfrm>
            <a:off x="-1041404" y="5335126"/>
            <a:ext cx="11460989" cy="94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3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17801D26-C425-46D7-ABAA-412F11DE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454" b="312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Rechthoekige driehoek 20">
            <a:extLst>
              <a:ext uri="{FF2B5EF4-FFF2-40B4-BE49-F238E27FC236}">
                <a16:creationId xmlns:a16="http://schemas.microsoft.com/office/drawing/2014/main" id="{455DA50D-23BA-4316-8A7A-8FF8187C9964}"/>
              </a:ext>
            </a:extLst>
          </p:cNvPr>
          <p:cNvSpPr/>
          <p:nvPr/>
        </p:nvSpPr>
        <p:spPr>
          <a:xfrm>
            <a:off x="-2" y="0"/>
            <a:ext cx="11150600" cy="6858000"/>
          </a:xfrm>
          <a:prstGeom prst="rtTriangle">
            <a:avLst/>
          </a:prstGeom>
          <a:solidFill>
            <a:srgbClr val="9FD7E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8"/>
          <a:stretch/>
        </p:blipFill>
        <p:spPr>
          <a:xfrm>
            <a:off x="-924254" y="627279"/>
            <a:ext cx="8288683" cy="4029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3"/>
          <a:stretch/>
        </p:blipFill>
        <p:spPr>
          <a:xfrm>
            <a:off x="-1041404" y="5335126"/>
            <a:ext cx="11460989" cy="94923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5642" y="5386576"/>
            <a:ext cx="2198451" cy="557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11" descr="D:\Xfiles\IES\2013-10-12 MOD\Deutscheban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672" y="184386"/>
            <a:ext cx="2278555" cy="46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D:\Xfiles\IES\2013-10-12 MOD\Bundesban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78" y="2037573"/>
            <a:ext cx="1429667" cy="90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 descr="D:\Xfiles\IES\2013-10-12 MOD\Raboban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645" y="253398"/>
            <a:ext cx="1618953" cy="52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D:\Xfiles\IES\2013-10-12 MOD\ecb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93" y="322243"/>
            <a:ext cx="1982342" cy="90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D:\Xfiles\IES\2013-10-12 MOD\JP-Morgan-2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599" y="1277483"/>
            <a:ext cx="1152128" cy="5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197" y="1030606"/>
            <a:ext cx="1346448" cy="10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5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17801D26-C425-46D7-ABAA-412F11DE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454" b="312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Rechthoekige driehoek 20">
            <a:extLst>
              <a:ext uri="{FF2B5EF4-FFF2-40B4-BE49-F238E27FC236}">
                <a16:creationId xmlns:a16="http://schemas.microsoft.com/office/drawing/2014/main" id="{455DA50D-23BA-4316-8A7A-8FF8187C9964}"/>
              </a:ext>
            </a:extLst>
          </p:cNvPr>
          <p:cNvSpPr/>
          <p:nvPr/>
        </p:nvSpPr>
        <p:spPr>
          <a:xfrm>
            <a:off x="-2" y="0"/>
            <a:ext cx="11150600" cy="6858000"/>
          </a:xfrm>
          <a:prstGeom prst="rtTriangle">
            <a:avLst/>
          </a:prstGeom>
          <a:solidFill>
            <a:srgbClr val="9FD7E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8"/>
          <a:stretch/>
        </p:blipFill>
        <p:spPr>
          <a:xfrm>
            <a:off x="-924254" y="627279"/>
            <a:ext cx="8288683" cy="4029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3"/>
          <a:stretch/>
        </p:blipFill>
        <p:spPr>
          <a:xfrm>
            <a:off x="-1041404" y="5335126"/>
            <a:ext cx="11460989" cy="94923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668168" y="5386576"/>
            <a:ext cx="2198451" cy="557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3" descr="D:\Xfiles\IES\2013-10-12 MOD\KPMG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18" y="255637"/>
            <a:ext cx="1007201" cy="56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Xfiles\IES\2013-10-12 MOD\Deloit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299" y="1257745"/>
            <a:ext cx="1207687" cy="47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D:\Xfiles\IES\2013-10-12 MOD\McKinse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755" y="1123270"/>
            <a:ext cx="1413763" cy="47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D:\Xfiles\IES\2013-10-12 MOD\PW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53" y="228139"/>
            <a:ext cx="2962301" cy="5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:\Xfiles\IES\2013-10-12 MOD\Frontie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864" y="143906"/>
            <a:ext cx="1611555" cy="78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1" descr="D:\Xfiles\IES\2013-10-12 MOD\Accentur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627" y="515283"/>
            <a:ext cx="1110760" cy="6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893" y="1918238"/>
            <a:ext cx="16192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>
            <a:extLst>
              <a:ext uri="{FF2B5EF4-FFF2-40B4-BE49-F238E27FC236}">
                <a16:creationId xmlns:a16="http://schemas.microsoft.com/office/drawing/2014/main" id="{17801D26-C425-46D7-ABAA-412F11DEA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454" b="3129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Rechthoekige driehoek 20">
            <a:extLst>
              <a:ext uri="{FF2B5EF4-FFF2-40B4-BE49-F238E27FC236}">
                <a16:creationId xmlns:a16="http://schemas.microsoft.com/office/drawing/2014/main" id="{455DA50D-23BA-4316-8A7A-8FF8187C9964}"/>
              </a:ext>
            </a:extLst>
          </p:cNvPr>
          <p:cNvSpPr/>
          <p:nvPr/>
        </p:nvSpPr>
        <p:spPr>
          <a:xfrm>
            <a:off x="-2" y="0"/>
            <a:ext cx="11150600" cy="6858000"/>
          </a:xfrm>
          <a:prstGeom prst="rtTriangle">
            <a:avLst/>
          </a:prstGeom>
          <a:solidFill>
            <a:srgbClr val="9FD7E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8"/>
          <a:stretch/>
        </p:blipFill>
        <p:spPr>
          <a:xfrm>
            <a:off x="-924254" y="627279"/>
            <a:ext cx="8288683" cy="40297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23"/>
          <a:stretch/>
        </p:blipFill>
        <p:spPr>
          <a:xfrm>
            <a:off x="-1041404" y="5335126"/>
            <a:ext cx="11460989" cy="94923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86270" y="5749108"/>
            <a:ext cx="3092656" cy="5570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17" descr="D:\Xfiles\IES\2013-10-12 MOD\World ban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29" y="389003"/>
            <a:ext cx="568300" cy="73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D:\Xfiles\IES\2013-10-12 MOD\IMF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37" y="1448879"/>
            <a:ext cx="697111" cy="706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D:\Xfiles\IES\2013-10-12 MOD\OEC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451" y="231052"/>
            <a:ext cx="735620" cy="74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D:\Xfiles\IES\2013-10-12 MOD\IL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62" y="1255149"/>
            <a:ext cx="578818" cy="750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3" descr="D:\Xfiles\IES\2013-10-12 MOD\UNID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05" y="583763"/>
            <a:ext cx="739739" cy="67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0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822626" y="2866324"/>
            <a:ext cx="4080403" cy="1295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6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6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AEBCDDA-0B67-4288-AD5B-9BC1BBF309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00" r="-2" b="4598"/>
          <a:stretch/>
        </p:blipFill>
        <p:spPr>
          <a:xfrm>
            <a:off x="6464300" y="10"/>
            <a:ext cx="5727700" cy="685799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  <a:noFill/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Placeholder 7" descr="A person in a forest&#10;&#10;Description automatically generated">
            <a:extLst>
              <a:ext uri="{FF2B5EF4-FFF2-40B4-BE49-F238E27FC236}">
                <a16:creationId xmlns:a16="http://schemas.microsoft.com/office/drawing/2014/main" id="{78D4890B-09BC-4987-B364-0A356E815E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4" r="10220" b="-2"/>
          <a:stretch/>
        </p:blipFill>
        <p:spPr>
          <a:xfrm>
            <a:off x="20" y="10"/>
            <a:ext cx="8087284" cy="685799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2" name="Title 1" descr="title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3193" y="393573"/>
            <a:ext cx="5005614" cy="822960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A student's perspective</a:t>
            </a:r>
          </a:p>
        </p:txBody>
      </p:sp>
    </p:spTree>
    <p:extLst>
      <p:ext uri="{BB962C8B-B14F-4D97-AF65-F5344CB8AC3E}">
        <p14:creationId xmlns:p14="http://schemas.microsoft.com/office/powerpoint/2010/main" val="331156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y walking with a bookbag and bike">
            <a:extLst>
              <a:ext uri="{FF2B5EF4-FFF2-40B4-BE49-F238E27FC236}">
                <a16:creationId xmlns:a16="http://schemas.microsoft.com/office/drawing/2014/main" id="{3111B687-3781-4457-A624-86311FC69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6125" y="0"/>
            <a:ext cx="5355875" cy="6858000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025618-C830-4992-9CD3-D9E49BC79E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2595847" y="0"/>
            <a:ext cx="7388298" cy="6858000"/>
            <a:chOff x="1826589" y="0"/>
            <a:chExt cx="7388298" cy="6858000"/>
          </a:xfrm>
        </p:grpSpPr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11E692D4-6AEA-4652-A7AE-A02328258A55}"/>
                </a:ext>
              </a:extLst>
            </p:cNvPr>
            <p:cNvSpPr/>
            <p:nvPr/>
          </p:nvSpPr>
          <p:spPr>
            <a:xfrm>
              <a:off x="2618099" y="0"/>
              <a:ext cx="6596788" cy="6858000"/>
            </a:xfrm>
            <a:prstGeom prst="parallelogram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A134AA32-2418-4A09-9BA8-ED7207AC0D74}"/>
                </a:ext>
              </a:extLst>
            </p:cNvPr>
            <p:cNvSpPr/>
            <p:nvPr/>
          </p:nvSpPr>
          <p:spPr>
            <a:xfrm>
              <a:off x="2340861" y="0"/>
              <a:ext cx="6596788" cy="6858000"/>
            </a:xfrm>
            <a:prstGeom prst="parallelogram">
              <a:avLst/>
            </a:prstGeom>
            <a:solidFill>
              <a:schemeClr val="bg1"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Parallelogram 21">
              <a:extLst>
                <a:ext uri="{FF2B5EF4-FFF2-40B4-BE49-F238E27FC236}">
                  <a16:creationId xmlns:a16="http://schemas.microsoft.com/office/drawing/2014/main" id="{0051AD99-BC4A-487F-BE1C-486FC5B8E9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826589" y="0"/>
              <a:ext cx="6596788" cy="6858000"/>
            </a:xfrm>
            <a:prstGeom prst="parallelogram">
              <a:avLst/>
            </a:prstGeom>
            <a:solidFill>
              <a:schemeClr val="bg1">
                <a:alpha val="8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5" descr="Slide number">
            <a:extLst>
              <a:ext uri="{FF2B5EF4-FFF2-40B4-BE49-F238E27FC236}">
                <a16:creationId xmlns:a16="http://schemas.microsoft.com/office/drawing/2014/main" id="{79161314-0A22-4109-A2B1-41E87EFE1E18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30" name="Picture 6" descr="https://www.amsterdamuas.com/binaries/content/assets/subsites/international-business-school-ibs/amsib-logo.png?1507211232766">
            <a:extLst>
              <a:ext uri="{FF2B5EF4-FFF2-40B4-BE49-F238E27FC236}">
                <a16:creationId xmlns:a16="http://schemas.microsoft.com/office/drawing/2014/main" id="{28D25869-5B51-4342-98A8-64D8BD3EB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3" y="694912"/>
            <a:ext cx="2216794" cy="109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dn.freebiesupply.com/logos/large/2x/mcgill-university-3-logo-png-transparent.png">
            <a:extLst>
              <a:ext uri="{FF2B5EF4-FFF2-40B4-BE49-F238E27FC236}">
                <a16:creationId xmlns:a16="http://schemas.microsoft.com/office/drawing/2014/main" id="{75F2DA0D-1A52-49C6-81BB-BDB80D93A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7" b="34550"/>
          <a:stretch/>
        </p:blipFill>
        <p:spPr bwMode="auto">
          <a:xfrm>
            <a:off x="1810786" y="2242684"/>
            <a:ext cx="3838951" cy="134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utoShape 10" descr="https://www.eco.ca/wp-content/uploads/Working-home.jpg">
            <a:extLst>
              <a:ext uri="{FF2B5EF4-FFF2-40B4-BE49-F238E27FC236}">
                <a16:creationId xmlns:a16="http://schemas.microsoft.com/office/drawing/2014/main" id="{D71FD222-0171-4A24-9B4B-EF5DBE9BCC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L"/>
          </a:p>
        </p:txBody>
      </p:sp>
      <p:pic>
        <p:nvPicPr>
          <p:cNvPr id="1038" name="Picture 14" descr="https://ud.ac.ae/images/collaboration/maastricht.jpg">
            <a:extLst>
              <a:ext uri="{FF2B5EF4-FFF2-40B4-BE49-F238E27FC236}">
                <a16:creationId xmlns:a16="http://schemas.microsoft.com/office/drawing/2014/main" id="{25D131AA-BAB8-414B-8D0A-1B42B8A6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79" y="3707272"/>
            <a:ext cx="6956745" cy="247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Image result for monash university">
            <a:extLst>
              <a:ext uri="{FF2B5EF4-FFF2-40B4-BE49-F238E27FC236}">
                <a16:creationId xmlns:a16="http://schemas.microsoft.com/office/drawing/2014/main" id="{64851F7D-7BCE-4E7C-827B-BB9ECB6B6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94" y="13982"/>
            <a:ext cx="4574221" cy="254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bs.twimg.com/media/Daq8vvaWsAA_UEk.jpg">
            <a:extLst>
              <a:ext uri="{FF2B5EF4-FFF2-40B4-BE49-F238E27FC236}">
                <a16:creationId xmlns:a16="http://schemas.microsoft.com/office/drawing/2014/main" id="{FEEDFD2E-E46A-4068-9A66-62B1734CF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 bwMode="auto">
          <a:xfrm>
            <a:off x="1" y="0"/>
            <a:ext cx="55926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sbe maastricht">
            <a:extLst>
              <a:ext uri="{FF2B5EF4-FFF2-40B4-BE49-F238E27FC236}">
                <a16:creationId xmlns:a16="http://schemas.microsoft.com/office/drawing/2014/main" id="{5A0A5780-B014-4E35-8FE9-F27BC0D07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301" y="164840"/>
            <a:ext cx="6506699" cy="231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4D0521-DCE9-4838-A26A-397712B0F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301" y="3016959"/>
            <a:ext cx="6390466" cy="23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ijdelijke aanduiding voor inhoud 2">
            <a:extLst>
              <a:ext uri="{FF2B5EF4-FFF2-40B4-BE49-F238E27FC236}">
                <a16:creationId xmlns:a16="http://schemas.microsoft.com/office/drawing/2014/main" id="{D5AE5B34-0BEE-41E6-926A-3FB5AA0E86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5769812"/>
              </p:ext>
            </p:extLst>
          </p:nvPr>
        </p:nvGraphicFramePr>
        <p:xfrm>
          <a:off x="838199" y="1797926"/>
          <a:ext cx="10570030" cy="415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el 1">
            <a:extLst>
              <a:ext uri="{FF2B5EF4-FFF2-40B4-BE49-F238E27FC236}">
                <a16:creationId xmlns:a16="http://schemas.microsoft.com/office/drawing/2014/main" id="{D916E54E-2053-43E5-A1D7-AFA560601AD6}"/>
              </a:ext>
            </a:extLst>
          </p:cNvPr>
          <p:cNvSpPr txBox="1">
            <a:spLocks/>
          </p:cNvSpPr>
          <p:nvPr/>
        </p:nvSpPr>
        <p:spPr>
          <a:xfrm>
            <a:off x="3535943" y="135563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Today’s </a:t>
            </a:r>
            <a:r>
              <a:rPr kumimoji="0" lang="en-US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</a:rPr>
              <a:t>Agenda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85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close up of clock">
            <a:extLst>
              <a:ext uri="{FF2B5EF4-FFF2-40B4-BE49-F238E27FC236}">
                <a16:creationId xmlns:a16="http://schemas.microsoft.com/office/drawing/2014/main" id="{83B20FBB-8217-4FB0-BC35-E49BA9252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 descr="girl with headphones, backpack, and stack of binders/books">
            <a:extLst>
              <a:ext uri="{FF2B5EF4-FFF2-40B4-BE49-F238E27FC236}">
                <a16:creationId xmlns:a16="http://schemas.microsoft.com/office/drawing/2014/main" id="{68B6FFC1-6A21-4DAC-82BC-F2966925C1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087304" cy="68580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13" y="4259080"/>
            <a:ext cx="5727699" cy="822960"/>
          </a:xfrm>
        </p:spPr>
        <p:txBody>
          <a:bodyPr/>
          <a:lstStyle/>
          <a:p>
            <a:r>
              <a:rPr lang="en-US" sz="4400" b="1" dirty="0">
                <a:solidFill>
                  <a:schemeClr val="bg1"/>
                </a:solidFill>
              </a:rPr>
              <a:t>My experience so far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C2827A65-383D-4D68-9F51-F76C2370BF65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A85F4F-D5FB-4C75-A2E4-707A7EE7D0F9}"/>
              </a:ext>
            </a:extLst>
          </p:cNvPr>
          <p:cNvSpPr txBox="1"/>
          <p:nvPr/>
        </p:nvSpPr>
        <p:spPr>
          <a:xfrm>
            <a:off x="989836" y="4932635"/>
            <a:ext cx="4941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The city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The community</a:t>
            </a:r>
          </a:p>
        </p:txBody>
      </p:sp>
    </p:spTree>
    <p:extLst>
      <p:ext uri="{BB962C8B-B14F-4D97-AF65-F5344CB8AC3E}">
        <p14:creationId xmlns:p14="http://schemas.microsoft.com/office/powerpoint/2010/main" val="196437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group of students at a table studying in the library">
            <a:extLst>
              <a:ext uri="{FF2B5EF4-FFF2-40B4-BE49-F238E27FC236}">
                <a16:creationId xmlns:a16="http://schemas.microsoft.com/office/drawing/2014/main" id="{1A5F02FB-FDF1-427A-AB2F-50F09EBEE5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6D2D9B-E0B9-499F-9404-108DB59E45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0"/>
            <a:ext cx="6957056" cy="6858000"/>
            <a:chOff x="0" y="0"/>
            <a:chExt cx="6957056" cy="6858000"/>
          </a:xfrm>
        </p:grpSpPr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7E2E6584-76E9-4C56-A349-C9CDC96DC5F0}"/>
                </a:ext>
              </a:extLst>
            </p:cNvPr>
            <p:cNvSpPr/>
            <p:nvPr/>
          </p:nvSpPr>
          <p:spPr>
            <a:xfrm>
              <a:off x="1150750" y="0"/>
              <a:ext cx="5491804" cy="6858000"/>
            </a:xfrm>
            <a:prstGeom prst="parallelogram">
              <a:avLst>
                <a:gd name="adj" fmla="val 32713"/>
              </a:avLst>
            </a:pr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73F00D5-E18D-4210-AD3E-3ED73CEE4865}"/>
                </a:ext>
              </a:extLst>
            </p:cNvPr>
            <p:cNvSpPr/>
            <p:nvPr/>
          </p:nvSpPr>
          <p:spPr>
            <a:xfrm flipH="1" flipV="1">
              <a:off x="0" y="482600"/>
              <a:ext cx="6957056" cy="5892799"/>
            </a:xfrm>
            <a:custGeom>
              <a:avLst/>
              <a:gdLst>
                <a:gd name="connsiteX0" fmla="*/ 6957056 w 6957056"/>
                <a:gd name="connsiteY0" fmla="*/ 5892799 h 5892799"/>
                <a:gd name="connsiteX1" fmla="*/ 0 w 6957056"/>
                <a:gd name="connsiteY1" fmla="*/ 5892799 h 5892799"/>
                <a:gd name="connsiteX2" fmla="*/ 1473200 w 6957056"/>
                <a:gd name="connsiteY2" fmla="*/ 0 h 5892799"/>
                <a:gd name="connsiteX3" fmla="*/ 6957056 w 6957056"/>
                <a:gd name="connsiteY3" fmla="*/ 0 h 5892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57056" h="5892799">
                  <a:moveTo>
                    <a:pt x="6957056" y="5892799"/>
                  </a:moveTo>
                  <a:lnTo>
                    <a:pt x="0" y="5892799"/>
                  </a:lnTo>
                  <a:lnTo>
                    <a:pt x="1473200" y="0"/>
                  </a:lnTo>
                  <a:lnTo>
                    <a:pt x="6957056" y="0"/>
                  </a:lnTo>
                  <a:close/>
                </a:path>
              </a:pathLst>
            </a:custGeom>
            <a:solidFill>
              <a:schemeClr val="accent2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77883-A694-450C-A2C7-C9C8A85D9915}"/>
                </a:ext>
              </a:extLst>
            </p:cNvPr>
            <p:cNvSpPr/>
            <p:nvPr/>
          </p:nvSpPr>
          <p:spPr>
            <a:xfrm flipH="1" flipV="1">
              <a:off x="16102" y="3990040"/>
              <a:ext cx="6079898" cy="883839"/>
            </a:xfrm>
            <a:custGeom>
              <a:avLst/>
              <a:gdLst>
                <a:gd name="connsiteX0" fmla="*/ 6267450 w 6267450"/>
                <a:gd name="connsiteY0" fmla="*/ 883839 h 883839"/>
                <a:gd name="connsiteX1" fmla="*/ 0 w 6267450"/>
                <a:gd name="connsiteY1" fmla="*/ 883839 h 883839"/>
                <a:gd name="connsiteX2" fmla="*/ 220960 w 6267450"/>
                <a:gd name="connsiteY2" fmla="*/ 0 h 883839"/>
                <a:gd name="connsiteX3" fmla="*/ 6267450 w 6267450"/>
                <a:gd name="connsiteY3" fmla="*/ 0 h 88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67450" h="883839">
                  <a:moveTo>
                    <a:pt x="6267450" y="883839"/>
                  </a:moveTo>
                  <a:lnTo>
                    <a:pt x="0" y="883839"/>
                  </a:lnTo>
                  <a:lnTo>
                    <a:pt x="220960" y="0"/>
                  </a:lnTo>
                  <a:lnTo>
                    <a:pt x="6267450" y="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itle 30" descr="title">
            <a:extLst>
              <a:ext uri="{FF2B5EF4-FFF2-40B4-BE49-F238E27FC236}">
                <a16:creationId xmlns:a16="http://schemas.microsoft.com/office/drawing/2014/main" id="{9284195F-D106-45D8-ABAA-959FA6894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9640" y="869348"/>
            <a:ext cx="6732194" cy="1746504"/>
          </a:xfrm>
        </p:spPr>
        <p:txBody>
          <a:bodyPr/>
          <a:lstStyle/>
          <a:p>
            <a:r>
              <a:rPr lang="en-US" dirty="0"/>
              <a:t>My experience with </a:t>
            </a:r>
            <a:br>
              <a:rPr lang="en-US" dirty="0"/>
            </a:br>
            <a:r>
              <a:rPr lang="en-US" dirty="0"/>
              <a:t>Problem Based Learning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21D55D9-04A2-4913-BD13-DF3A34552106}"/>
              </a:ext>
            </a:extLst>
          </p:cNvPr>
          <p:cNvSpPr/>
          <p:nvPr/>
        </p:nvSpPr>
        <p:spPr>
          <a:xfrm flipH="1" flipV="1">
            <a:off x="16102" y="4873879"/>
            <a:ext cx="5847370" cy="883839"/>
          </a:xfrm>
          <a:custGeom>
            <a:avLst/>
            <a:gdLst>
              <a:gd name="connsiteX0" fmla="*/ 6267450 w 6267450"/>
              <a:gd name="connsiteY0" fmla="*/ 883839 h 883839"/>
              <a:gd name="connsiteX1" fmla="*/ 0 w 6267450"/>
              <a:gd name="connsiteY1" fmla="*/ 883839 h 883839"/>
              <a:gd name="connsiteX2" fmla="*/ 220960 w 6267450"/>
              <a:gd name="connsiteY2" fmla="*/ 0 h 883839"/>
              <a:gd name="connsiteX3" fmla="*/ 6267450 w 6267450"/>
              <a:gd name="connsiteY3" fmla="*/ 0 h 883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67450" h="883839">
                <a:moveTo>
                  <a:pt x="6267450" y="883839"/>
                </a:moveTo>
                <a:lnTo>
                  <a:pt x="0" y="883839"/>
                </a:lnTo>
                <a:lnTo>
                  <a:pt x="220960" y="0"/>
                </a:lnTo>
                <a:lnTo>
                  <a:pt x="626745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55EFA5-5D6D-4EFC-A2C8-5F57C8618780}"/>
              </a:ext>
            </a:extLst>
          </p:cNvPr>
          <p:cNvSpPr txBox="1"/>
          <p:nvPr/>
        </p:nvSpPr>
        <p:spPr>
          <a:xfrm>
            <a:off x="141402" y="4068112"/>
            <a:ext cx="57220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Learning by applying rather than memorizing.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Interesting discussions &amp; creative thinking.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Lots of engagement and room for questions.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Complex problem solving required. 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12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boy in front of library stacks">
            <a:extLst>
              <a:ext uri="{FF2B5EF4-FFF2-40B4-BE49-F238E27FC236}">
                <a16:creationId xmlns:a16="http://schemas.microsoft.com/office/drawing/2014/main" id="{141CBC39-54B4-4424-84FB-FDAABDFFAE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300" y="0"/>
            <a:ext cx="5727700" cy="6858000"/>
          </a:xfrm>
        </p:spPr>
      </p:pic>
      <p:pic>
        <p:nvPicPr>
          <p:cNvPr id="5" name="Picture Placeholder 4" descr="person reading a book">
            <a:extLst>
              <a:ext uri="{FF2B5EF4-FFF2-40B4-BE49-F238E27FC236}">
                <a16:creationId xmlns:a16="http://schemas.microsoft.com/office/drawing/2014/main" id="{70316739-C7FA-4487-B86B-6CE17B09B0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55483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Thesis Internship Program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4579120"/>
            <a:ext cx="6023428" cy="10058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Combining academic excellence with real world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Joint supervision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EC784E4D-7E61-4FDC-AD6A-E38867722409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7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5" descr="A group of people sitting around a wooden table&#10;">
            <a:extLst>
              <a:ext uri="{FF2B5EF4-FFF2-40B4-BE49-F238E27FC236}">
                <a16:creationId xmlns:a16="http://schemas.microsoft.com/office/drawing/2014/main" id="{43CD2004-3883-4A30-AB92-6EF2D15353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7969C14-1078-4610-9BC5-74119C9B87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0" y="3808320"/>
            <a:ext cx="7833208" cy="2547440"/>
            <a:chOff x="0" y="3808320"/>
            <a:chExt cx="7833208" cy="254744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31D018-EFA3-4346-AB80-7CE436393D9E}"/>
                </a:ext>
              </a:extLst>
            </p:cNvPr>
            <p:cNvSpPr/>
            <p:nvPr/>
          </p:nvSpPr>
          <p:spPr>
            <a:xfrm>
              <a:off x="0" y="3808320"/>
              <a:ext cx="7833208" cy="2547440"/>
            </a:xfrm>
            <a:custGeom>
              <a:avLst/>
              <a:gdLst>
                <a:gd name="connsiteX0" fmla="*/ 0 w 7833208"/>
                <a:gd name="connsiteY0" fmla="*/ 0 h 2547440"/>
                <a:gd name="connsiteX1" fmla="*/ 7833208 w 7833208"/>
                <a:gd name="connsiteY1" fmla="*/ 0 h 2547440"/>
                <a:gd name="connsiteX2" fmla="*/ 7135846 w 7833208"/>
                <a:gd name="connsiteY2" fmla="*/ 2547440 h 2547440"/>
                <a:gd name="connsiteX3" fmla="*/ 0 w 7833208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33208" h="2547440">
                  <a:moveTo>
                    <a:pt x="0" y="0"/>
                  </a:moveTo>
                  <a:lnTo>
                    <a:pt x="7833208" y="0"/>
                  </a:lnTo>
                  <a:lnTo>
                    <a:pt x="7135846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A9D7AC8-80D5-49DC-A585-FCFFA6CA4B66}"/>
                </a:ext>
              </a:extLst>
            </p:cNvPr>
            <p:cNvSpPr/>
            <p:nvPr/>
          </p:nvSpPr>
          <p:spPr>
            <a:xfrm>
              <a:off x="1" y="3808320"/>
              <a:ext cx="7692571" cy="2547440"/>
            </a:xfrm>
            <a:custGeom>
              <a:avLst/>
              <a:gdLst>
                <a:gd name="connsiteX0" fmla="*/ 0 w 7692571"/>
                <a:gd name="connsiteY0" fmla="*/ 0 h 2547440"/>
                <a:gd name="connsiteX1" fmla="*/ 7692571 w 7692571"/>
                <a:gd name="connsiteY1" fmla="*/ 0 h 2547440"/>
                <a:gd name="connsiteX2" fmla="*/ 6995209 w 7692571"/>
                <a:gd name="connsiteY2" fmla="*/ 2547440 h 2547440"/>
                <a:gd name="connsiteX3" fmla="*/ 0 w 7692571"/>
                <a:gd name="connsiteY3" fmla="*/ 2547440 h 254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92571" h="2547440">
                  <a:moveTo>
                    <a:pt x="0" y="0"/>
                  </a:moveTo>
                  <a:lnTo>
                    <a:pt x="7692571" y="0"/>
                  </a:lnTo>
                  <a:lnTo>
                    <a:pt x="6995209" y="2547440"/>
                  </a:lnTo>
                  <a:lnTo>
                    <a:pt x="0" y="25474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3" name="Title 32" descr="title">
            <a:extLst>
              <a:ext uri="{FF2B5EF4-FFF2-40B4-BE49-F238E27FC236}">
                <a16:creationId xmlns:a16="http://schemas.microsoft.com/office/drawing/2014/main" id="{18CDD97B-6E25-4FB4-B239-493E54AA0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55483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Double Degree Program</a:t>
            </a:r>
          </a:p>
        </p:txBody>
      </p:sp>
      <p:sp>
        <p:nvSpPr>
          <p:cNvPr id="34" name="Text Placeholder 33" descr="slide content">
            <a:extLst>
              <a:ext uri="{FF2B5EF4-FFF2-40B4-BE49-F238E27FC236}">
                <a16:creationId xmlns:a16="http://schemas.microsoft.com/office/drawing/2014/main" id="{859D862E-AE8E-482F-9E23-3C096FF03E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4579120"/>
            <a:ext cx="6023428" cy="10058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Two Masters: European Economics &amp; Economics.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Université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catholique</a:t>
            </a:r>
            <a:r>
              <a:rPr lang="en-US" dirty="0">
                <a:solidFill>
                  <a:schemeClr val="bg1"/>
                </a:solidFill>
              </a:rPr>
              <a:t> de Louvain &amp; Maastricht University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Joint supervision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2BC4D-BD7A-417E-A34A-59CE4D4A6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6355760"/>
            <a:ext cx="12192000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 descr="slide number">
            <a:extLst>
              <a:ext uri="{FF2B5EF4-FFF2-40B4-BE49-F238E27FC236}">
                <a16:creationId xmlns:a16="http://schemas.microsoft.com/office/drawing/2014/main" id="{EC784E4D-7E61-4FDC-AD6A-E38867722409}"/>
              </a:ext>
            </a:extLst>
          </p:cNvPr>
          <p:cNvSpPr txBox="1">
            <a:spLocks/>
          </p:cNvSpPr>
          <p:nvPr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47A4EEE-49CE-4F6C-BF32-B7FCC5EBBF45}" type="slidenum">
              <a:rPr lang="en-US" sz="1200" smtClean="0">
                <a:solidFill>
                  <a:schemeClr val="bg1"/>
                </a:solidFill>
              </a:rPr>
              <a:pPr algn="ct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F82481-B508-48F1-81A5-F51C668854D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28C7FC-7CC4-4043-A912-502AE6CA08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412027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el 2">
            <a:extLst>
              <a:ext uri="{FF2B5EF4-FFF2-40B4-BE49-F238E27FC236}">
                <a16:creationId xmlns:a16="http://schemas.microsoft.com/office/drawing/2014/main" id="{7A612449-D88D-40E6-A327-E10504842B3C}"/>
              </a:ext>
            </a:extLst>
          </p:cNvPr>
          <p:cNvSpPr txBox="1">
            <a:spLocks/>
          </p:cNvSpPr>
          <p:nvPr/>
        </p:nvSpPr>
        <p:spPr>
          <a:xfrm>
            <a:off x="3822626" y="2866324"/>
            <a:ext cx="4080403" cy="1295129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5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51D37"/>
                </a:solidFill>
                <a:effectLst/>
                <a:uLnTx/>
                <a:uFillTx/>
                <a:latin typeface="Calibri" panose="020F0502020204030204"/>
                <a:ea typeface="MS PGothic" charset="0"/>
                <a:cs typeface="+mn-cs"/>
              </a:rPr>
              <a:t>Questions?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6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5">
            <a:extLst>
              <a:ext uri="{FF2B5EF4-FFF2-40B4-BE49-F238E27FC236}">
                <a16:creationId xmlns:a16="http://schemas.microsoft.com/office/drawing/2014/main" id="{F877A964-F665-45A9-99C6-F4950BE77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0F1150AD-D9D0-45DD-8ABA-D5B21C4344C0}"/>
              </a:ext>
            </a:extLst>
          </p:cNvPr>
          <p:cNvGrpSpPr/>
          <p:nvPr/>
        </p:nvGrpSpPr>
        <p:grpSpPr>
          <a:xfrm>
            <a:off x="8151096" y="1009491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10" name="Zeshoek 9">
              <a:extLst>
                <a:ext uri="{FF2B5EF4-FFF2-40B4-BE49-F238E27FC236}">
                  <a16:creationId xmlns:a16="http://schemas.microsoft.com/office/drawing/2014/main" id="{6054C419-9DDE-4822-90CD-FB5E37A13A62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srgbClr val="00B0F0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13E0B5C8-8EE6-4E6F-AF64-CABC06BC239D}"/>
                </a:ext>
              </a:extLst>
            </p:cNvPr>
            <p:cNvSpPr txBox="1"/>
            <p:nvPr/>
          </p:nvSpPr>
          <p:spPr>
            <a:xfrm>
              <a:off x="2057189" y="995660"/>
              <a:ext cx="158425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What are we about?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150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0923" y="881880"/>
            <a:ext cx="10515600" cy="878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b="1" dirty="0" smtClean="0"/>
              <a:t>Why Economics?</a:t>
            </a:r>
            <a:endParaRPr lang="en-US" sz="4200" b="1" dirty="0"/>
          </a:p>
          <a:p>
            <a:pPr marL="0" indent="0"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00B0F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09"/>
          <a:stretch/>
        </p:blipFill>
        <p:spPr>
          <a:xfrm>
            <a:off x="5691392" y="1832940"/>
            <a:ext cx="6048461" cy="117391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502335" y="5349091"/>
            <a:ext cx="3356993" cy="1210416"/>
            <a:chOff x="8769156" y="2618137"/>
            <a:chExt cx="2751667" cy="101902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33067" t="52599" r="42639" b="35468"/>
            <a:stretch/>
          </p:blipFill>
          <p:spPr>
            <a:xfrm>
              <a:off x="8769156" y="2876877"/>
              <a:ext cx="2751667" cy="76028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44045" t="9589" r="45145" b="86697"/>
            <a:stretch/>
          </p:blipFill>
          <p:spPr>
            <a:xfrm>
              <a:off x="9155362" y="2618137"/>
              <a:ext cx="1976791" cy="38200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7332" y="1622487"/>
            <a:ext cx="4383024" cy="1169309"/>
            <a:chOff x="7857067" y="2101523"/>
            <a:chExt cx="3141134" cy="87027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l="26764" t="30737" r="41876" b="57391"/>
            <a:stretch/>
          </p:blipFill>
          <p:spPr>
            <a:xfrm>
              <a:off x="7857067" y="2302933"/>
              <a:ext cx="3141134" cy="66886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l="15576" t="20518" r="78000" b="73922"/>
            <a:stretch/>
          </p:blipFill>
          <p:spPr>
            <a:xfrm>
              <a:off x="9021590" y="2101523"/>
              <a:ext cx="643467" cy="313267"/>
            </a:xfrm>
            <a:prstGeom prst="rect">
              <a:avLst/>
            </a:prstGeom>
          </p:spPr>
        </p:pic>
      </p:grp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92" y="3733264"/>
            <a:ext cx="4529631" cy="99135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892" y="3265707"/>
            <a:ext cx="2842506" cy="26672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93" y="4061766"/>
            <a:ext cx="3533502" cy="7432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704" y="3248976"/>
            <a:ext cx="2388968" cy="355610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23" y="5508506"/>
            <a:ext cx="3506174" cy="891586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672" y="4855272"/>
            <a:ext cx="1150720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8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807194"/>
            <a:ext cx="10515600" cy="878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200" b="1" dirty="0"/>
              <a:t>Successful in research</a:t>
            </a:r>
          </a:p>
          <a:p>
            <a:pPr marL="0" indent="0"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rgbClr val="00B0F0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832062" y="4960799"/>
            <a:ext cx="3123050" cy="445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Jean-Jacques Herings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b="1" dirty="0">
              <a:solidFill>
                <a:srgbClr val="00B0F0"/>
              </a:solidFill>
            </a:endParaRPr>
          </a:p>
        </p:txBody>
      </p:sp>
      <p:sp>
        <p:nvSpPr>
          <p:cNvPr id="6" name="Content Placeholder 1"/>
          <p:cNvSpPr txBox="1">
            <a:spLocks/>
          </p:cNvSpPr>
          <p:nvPr/>
        </p:nvSpPr>
        <p:spPr>
          <a:xfrm>
            <a:off x="738229" y="4960800"/>
            <a:ext cx="1688832" cy="445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Arno </a:t>
            </a:r>
            <a:r>
              <a:rPr lang="en-US" sz="2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Riedl</a:t>
            </a:r>
            <a:endParaRPr lang="en-US" sz="2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b="1" dirty="0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1" y="2638357"/>
            <a:ext cx="1970608" cy="1970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r="6876"/>
          <a:stretch/>
        </p:blipFill>
        <p:spPr>
          <a:xfrm>
            <a:off x="3345569" y="2633041"/>
            <a:ext cx="1970608" cy="1970608"/>
          </a:xfrm>
          <a:prstGeom prst="rect">
            <a:avLst/>
          </a:prstGeom>
        </p:spPr>
      </p:pic>
      <p:sp>
        <p:nvSpPr>
          <p:cNvPr id="8" name="Content Placeholder 1"/>
          <p:cNvSpPr txBox="1">
            <a:spLocks/>
          </p:cNvSpPr>
          <p:nvPr/>
        </p:nvSpPr>
        <p:spPr>
          <a:xfrm>
            <a:off x="597341" y="1630518"/>
            <a:ext cx="4696260" cy="445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dirty="0" err="1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Economentop</a:t>
            </a:r>
            <a:r>
              <a:rPr lang="en-US" sz="32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40 in 2018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3200" b="1" dirty="0">
              <a:solidFill>
                <a:srgbClr val="151D3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6236889" y="1704946"/>
            <a:ext cx="5778609" cy="56926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800" dirty="0">
                <a:solidFill>
                  <a:srgbClr val="E0532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Highly ranked Econ department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b="1" dirty="0">
              <a:solidFill>
                <a:srgbClr val="151D37"/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948993" y="2638357"/>
            <a:ext cx="4163008" cy="2768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Tilburg University Top 100 Worldwide Economics Schools Research Ranking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IDEAS/REPEC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 10% Economic Institutions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00B0F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b="1" dirty="0">
              <a:solidFill>
                <a:srgbClr val="00B0F0"/>
              </a:solidFill>
            </a:endParaRPr>
          </a:p>
        </p:txBody>
      </p: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171E9648-9965-47EE-9F09-31D16E1E9EF1}"/>
              </a:ext>
            </a:extLst>
          </p:cNvPr>
          <p:cNvCxnSpPr/>
          <p:nvPr/>
        </p:nvCxnSpPr>
        <p:spPr>
          <a:xfrm>
            <a:off x="6096000" y="1630518"/>
            <a:ext cx="0" cy="447257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8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96BAA13F-85EC-4EC9-B420-452241A5F6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8239118"/>
              </p:ext>
            </p:extLst>
          </p:nvPr>
        </p:nvGraphicFramePr>
        <p:xfrm>
          <a:off x="838200" y="108436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793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3658FA-7187-4DDA-8E7A-02387E311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5AF9C38-4314-43AB-A7FA-4227134A4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AEC5341-7617-4503-84C0-2DA128D33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 b="93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5" name="Groep 4">
            <a:extLst>
              <a:ext uri="{FF2B5EF4-FFF2-40B4-BE49-F238E27FC236}">
                <a16:creationId xmlns:a16="http://schemas.microsoft.com/office/drawing/2014/main" id="{561C8B3A-5C0D-4C09-9C00-D01A8330496D}"/>
              </a:ext>
            </a:extLst>
          </p:cNvPr>
          <p:cNvGrpSpPr/>
          <p:nvPr/>
        </p:nvGrpSpPr>
        <p:grpSpPr>
          <a:xfrm>
            <a:off x="7895913" y="365125"/>
            <a:ext cx="1924493" cy="2232412"/>
            <a:chOff x="1887066" y="526524"/>
            <a:chExt cx="1924493" cy="2232412"/>
          </a:xfrm>
          <a:solidFill>
            <a:srgbClr val="9FD7E4"/>
          </a:solidFill>
        </p:grpSpPr>
        <p:sp>
          <p:nvSpPr>
            <p:cNvPr id="6" name="Zeshoek 5">
              <a:extLst>
                <a:ext uri="{FF2B5EF4-FFF2-40B4-BE49-F238E27FC236}">
                  <a16:creationId xmlns:a16="http://schemas.microsoft.com/office/drawing/2014/main" id="{7B5E566A-790E-48D4-9380-78FD75B774DE}"/>
                </a:ext>
              </a:extLst>
            </p:cNvPr>
            <p:cNvSpPr/>
            <p:nvPr/>
          </p:nvSpPr>
          <p:spPr>
            <a:xfrm rot="5400000">
              <a:off x="1733107" y="680483"/>
              <a:ext cx="2232412" cy="1924493"/>
            </a:xfrm>
            <a:prstGeom prst="hexagon">
              <a:avLst>
                <a:gd name="adj" fmla="val 25552"/>
                <a:gd name="vf" fmla="val 115470"/>
              </a:avLst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4915D258-F820-48F6-9281-A3CCCF477696}"/>
                </a:ext>
              </a:extLst>
            </p:cNvPr>
            <p:cNvSpPr txBox="1"/>
            <p:nvPr/>
          </p:nvSpPr>
          <p:spPr>
            <a:xfrm>
              <a:off x="2057189" y="1227231"/>
              <a:ext cx="1584251" cy="95410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Our Program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361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F5E2BB19-5F50-44C7-8600-FC7B7A07E0C3}"/>
              </a:ext>
            </a:extLst>
          </p:cNvPr>
          <p:cNvGrpSpPr/>
          <p:nvPr/>
        </p:nvGrpSpPr>
        <p:grpSpPr>
          <a:xfrm>
            <a:off x="403269" y="911617"/>
            <a:ext cx="10441018" cy="5198312"/>
            <a:chOff x="276744" y="427383"/>
            <a:chExt cx="11638511" cy="5794513"/>
          </a:xfrm>
        </p:grpSpPr>
        <p:pic>
          <p:nvPicPr>
            <p:cNvPr id="29" name="Afbeelding 28">
              <a:extLst>
                <a:ext uri="{FF2B5EF4-FFF2-40B4-BE49-F238E27FC236}">
                  <a16:creationId xmlns:a16="http://schemas.microsoft.com/office/drawing/2014/main" id="{FBFC5F9B-3923-4DA7-825A-BA5E1BD6A8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t="13302" b="15021"/>
            <a:stretch/>
          </p:blipFill>
          <p:spPr>
            <a:xfrm>
              <a:off x="276744" y="427383"/>
              <a:ext cx="11638511" cy="5794513"/>
            </a:xfrm>
            <a:prstGeom prst="rect">
              <a:avLst/>
            </a:prstGeom>
            <a:ln>
              <a:solidFill>
                <a:srgbClr val="E05329"/>
              </a:solidFill>
            </a:ln>
          </p:spPr>
        </p:pic>
        <p:sp>
          <p:nvSpPr>
            <p:cNvPr id="30" name="Stroomdiagram: Proces 29">
              <a:extLst>
                <a:ext uri="{FF2B5EF4-FFF2-40B4-BE49-F238E27FC236}">
                  <a16:creationId xmlns:a16="http://schemas.microsoft.com/office/drawing/2014/main" id="{4475F5D4-6A13-4CFB-887E-13C264318E11}"/>
                </a:ext>
              </a:extLst>
            </p:cNvPr>
            <p:cNvSpPr/>
            <p:nvPr/>
          </p:nvSpPr>
          <p:spPr>
            <a:xfrm>
              <a:off x="1906199" y="1266818"/>
              <a:ext cx="7669314" cy="1647283"/>
            </a:xfrm>
            <a:prstGeom prst="flowChartProcess">
              <a:avLst/>
            </a:prstGeom>
            <a:noFill/>
            <a:ln w="57150">
              <a:solidFill>
                <a:srgbClr val="9FD7E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Stroomdiagram: Proces 30">
              <a:extLst>
                <a:ext uri="{FF2B5EF4-FFF2-40B4-BE49-F238E27FC236}">
                  <a16:creationId xmlns:a16="http://schemas.microsoft.com/office/drawing/2014/main" id="{294FED69-6760-4009-8C7F-D6268AFE5981}"/>
                </a:ext>
              </a:extLst>
            </p:cNvPr>
            <p:cNvSpPr/>
            <p:nvPr/>
          </p:nvSpPr>
          <p:spPr>
            <a:xfrm>
              <a:off x="1906199" y="3004458"/>
              <a:ext cx="9268482" cy="629392"/>
            </a:xfrm>
            <a:prstGeom prst="flowChartProcess">
              <a:avLst/>
            </a:prstGeom>
            <a:noFill/>
            <a:ln w="57150">
              <a:solidFill>
                <a:srgbClr val="9FD7E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Stroomdiagram: Proces 31">
              <a:extLst>
                <a:ext uri="{FF2B5EF4-FFF2-40B4-BE49-F238E27FC236}">
                  <a16:creationId xmlns:a16="http://schemas.microsoft.com/office/drawing/2014/main" id="{99D78D38-F857-49FF-960B-602F80DC0C85}"/>
                </a:ext>
              </a:extLst>
            </p:cNvPr>
            <p:cNvSpPr/>
            <p:nvPr/>
          </p:nvSpPr>
          <p:spPr>
            <a:xfrm>
              <a:off x="9714015" y="1266818"/>
              <a:ext cx="1490953" cy="1647283"/>
            </a:xfrm>
            <a:prstGeom prst="flowChartProcess">
              <a:avLst/>
            </a:prstGeom>
            <a:noFill/>
            <a:ln w="57150">
              <a:solidFill>
                <a:srgbClr val="E0532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troomdiagram: Proces 32">
              <a:extLst>
                <a:ext uri="{FF2B5EF4-FFF2-40B4-BE49-F238E27FC236}">
                  <a16:creationId xmlns:a16="http://schemas.microsoft.com/office/drawing/2014/main" id="{6E1258C2-4B23-49AF-8FEB-5044013FBB15}"/>
                </a:ext>
              </a:extLst>
            </p:cNvPr>
            <p:cNvSpPr/>
            <p:nvPr/>
          </p:nvSpPr>
          <p:spPr>
            <a:xfrm>
              <a:off x="9714014" y="3775067"/>
              <a:ext cx="1490953" cy="2126969"/>
            </a:xfrm>
            <a:prstGeom prst="flowChartProcess">
              <a:avLst/>
            </a:prstGeom>
            <a:noFill/>
            <a:ln w="57150">
              <a:solidFill>
                <a:srgbClr val="E0532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Stroomdiagram: Proces 33">
              <a:extLst>
                <a:ext uri="{FF2B5EF4-FFF2-40B4-BE49-F238E27FC236}">
                  <a16:creationId xmlns:a16="http://schemas.microsoft.com/office/drawing/2014/main" id="{0DD09CFE-563E-4F85-B5C1-6FFA2FCF2822}"/>
                </a:ext>
              </a:extLst>
            </p:cNvPr>
            <p:cNvSpPr/>
            <p:nvPr/>
          </p:nvSpPr>
          <p:spPr>
            <a:xfrm>
              <a:off x="1906199" y="3775067"/>
              <a:ext cx="3829583" cy="1414450"/>
            </a:xfrm>
            <a:prstGeom prst="flowChartProcess">
              <a:avLst/>
            </a:prstGeom>
            <a:noFill/>
            <a:ln w="57150">
              <a:solidFill>
                <a:srgbClr val="151D3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kstvak 1">
              <a:extLst>
                <a:ext uri="{FF2B5EF4-FFF2-40B4-BE49-F238E27FC236}">
                  <a16:creationId xmlns:a16="http://schemas.microsoft.com/office/drawing/2014/main" id="{345457AC-4A0D-474F-B111-B6472E9621F2}"/>
                </a:ext>
              </a:extLst>
            </p:cNvPr>
            <p:cNvSpPr txBox="1"/>
            <p:nvPr/>
          </p:nvSpPr>
          <p:spPr>
            <a:xfrm>
              <a:off x="4703207" y="4665680"/>
              <a:ext cx="146920" cy="3773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165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Aangepast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84E10"/>
      </a:accent2>
      <a:accent3>
        <a:srgbClr val="E8D7D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 Bold-Verdana">
      <a:majorFont>
        <a:latin typeface="Verdana Bold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-GTEM-template" id="{9F9D0604-00A4-4348-9E97-F2825FDF5DB5}" vid="{5CC98AE1-18B4-904F-90D7-9615E3EAF172}"/>
    </a:ext>
  </a:extLst>
</a:theme>
</file>

<file path=ppt/theme/theme2.xml><?xml version="1.0" encoding="utf-8"?>
<a:theme xmlns:a="http://schemas.openxmlformats.org/drawingml/2006/main" name="1_Kantoorthema">
  <a:themeElements>
    <a:clrScheme name="Aangepast 9">
      <a:dk1>
        <a:sysClr val="windowText" lastClr="000000"/>
      </a:dk1>
      <a:lt1>
        <a:sysClr val="window" lastClr="FFFFFF"/>
      </a:lt1>
      <a:dk2>
        <a:srgbClr val="00B0F0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1957</TotalTime>
  <Words>354</Words>
  <Application>Microsoft Office PowerPoint</Application>
  <PresentationFormat>Widescreen</PresentationFormat>
  <Paragraphs>93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MS PGothic</vt:lpstr>
      <vt:lpstr>Arial</vt:lpstr>
      <vt:lpstr>Calibri</vt:lpstr>
      <vt:lpstr>Calibri Light</vt:lpstr>
      <vt:lpstr>Corbel</vt:lpstr>
      <vt:lpstr>Verdana</vt:lpstr>
      <vt:lpstr>Kantoorthema</vt:lpstr>
      <vt:lpstr>1_Kantoorthema</vt:lpstr>
      <vt:lpstr>MSc Economics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and Labour Economics </vt:lpstr>
      <vt:lpstr>PowerPoint Presentation</vt:lpstr>
      <vt:lpstr>PowerPoint Presentation</vt:lpstr>
      <vt:lpstr>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student's perspective</vt:lpstr>
      <vt:lpstr>PowerPoint Presentation</vt:lpstr>
      <vt:lpstr>PowerPoint Presentation</vt:lpstr>
      <vt:lpstr>My experience so far</vt:lpstr>
      <vt:lpstr>My experience with  Problem Based Learning</vt:lpstr>
      <vt:lpstr>The Thesis Internship Program</vt:lpstr>
      <vt:lpstr>Double Degree Program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Communications Toolkit</dc:title>
  <dc:creator>Guy Borghouts</dc:creator>
  <cp:lastModifiedBy>Kuenn, Steffen (ALGEC)</cp:lastModifiedBy>
  <cp:revision>106</cp:revision>
  <dcterms:created xsi:type="dcterms:W3CDTF">2018-12-05T12:39:01Z</dcterms:created>
  <dcterms:modified xsi:type="dcterms:W3CDTF">2020-03-06T15:24:40Z</dcterms:modified>
</cp:coreProperties>
</file>