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58" r:id="rId3"/>
    <p:sldId id="257" r:id="rId4"/>
    <p:sldId id="260" r:id="rId5"/>
    <p:sldId id="259" r:id="rId6"/>
    <p:sldId id="261" r:id="rId7"/>
    <p:sldId id="262" r:id="rId8"/>
  </p:sldIdLst>
  <p:sldSz cx="12192000" cy="6858000"/>
  <p:notesSz cx="9144000" cy="6858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11">
          <p15:clr>
            <a:srgbClr val="A4A3A4"/>
          </p15:clr>
        </p15:guide>
        <p15:guide id="2" pos="2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01" autoAdjust="0"/>
    <p:restoredTop sz="94660"/>
  </p:normalViewPr>
  <p:slideViewPr>
    <p:cSldViewPr snapToGrid="0">
      <p:cViewPr varScale="1">
        <p:scale>
          <a:sx n="118" d="100"/>
          <a:sy n="118" d="100"/>
        </p:scale>
        <p:origin x="408" y="200"/>
      </p:cViewPr>
      <p:guideLst>
        <p:guide orient="horz" pos="811"/>
        <p:guide pos="28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403A79FE-6DC7-43E7-8596-31E7A738D05B}" type="datetimeFigureOut">
              <a:rPr lang="nl-NL" smtClean="0"/>
              <a:t>14-12-2024</a:t>
            </a:fld>
            <a:endParaRPr lang="nl-NL"/>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2771CEBC-56C6-4101-ABCD-044F5FFC1D69}" type="slidenum">
              <a:rPr lang="nl-NL" smtClean="0"/>
              <a:t>‹#›</a:t>
            </a:fld>
            <a:endParaRPr lang="nl-NL"/>
          </a:p>
        </p:txBody>
      </p:sp>
    </p:spTree>
    <p:extLst>
      <p:ext uri="{BB962C8B-B14F-4D97-AF65-F5344CB8AC3E}">
        <p14:creationId xmlns:p14="http://schemas.microsoft.com/office/powerpoint/2010/main" val="2527401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light blue">
    <p:bg>
      <p:bgPr>
        <a:solidFill>
          <a:schemeClr val="tx2"/>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901321" y="234261"/>
            <a:ext cx="9305080" cy="2205258"/>
          </a:xfrm>
        </p:spPr>
        <p:txBody>
          <a:bodyPr>
            <a:noAutofit/>
          </a:bodyPr>
          <a:lstStyle>
            <a:lvl1pPr>
              <a:defRPr sz="5400">
                <a:solidFill>
                  <a:srgbClr val="FFFFFF"/>
                </a:solidFill>
              </a:defRPr>
            </a:lvl1pPr>
          </a:lstStyle>
          <a:p>
            <a:r>
              <a:rPr lang="en-US"/>
              <a:t>Click to edit Master title style</a:t>
            </a:r>
            <a:endParaRPr lang="nl-NL" dirty="0"/>
          </a:p>
        </p:txBody>
      </p:sp>
      <p:sp>
        <p:nvSpPr>
          <p:cNvPr id="3" name="Subtitel 2"/>
          <p:cNvSpPr>
            <a:spLocks noGrp="1"/>
          </p:cNvSpPr>
          <p:nvPr>
            <p:ph type="subTitle" idx="1"/>
          </p:nvPr>
        </p:nvSpPr>
        <p:spPr>
          <a:xfrm>
            <a:off x="901321" y="2439519"/>
            <a:ext cx="5595491" cy="1752600"/>
          </a:xfrm>
        </p:spPr>
        <p:txBody>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NL" dirty="0"/>
          </a:p>
        </p:txBody>
      </p:sp>
      <p:pic>
        <p:nvPicPr>
          <p:cNvPr id="5" name="Afbeelding 6" descr="UM40_RGB_B_blauw.png"/>
          <p:cNvPicPr>
            <a:picLocks noChangeAspect="1"/>
          </p:cNvPicPr>
          <p:nvPr/>
        </p:nvPicPr>
        <p:blipFill rotWithShape="1">
          <a:blip r:embed="rId2">
            <a:extLst>
              <a:ext uri="{28A0092B-C50C-407E-A947-70E740481C1C}">
                <a14:useLocalDpi xmlns:a14="http://schemas.microsoft.com/office/drawing/2010/main" val="0"/>
              </a:ext>
            </a:extLst>
          </a:blip>
          <a:srcRect r="20541"/>
          <a:stretch/>
        </p:blipFill>
        <p:spPr>
          <a:xfrm>
            <a:off x="480001" y="6174000"/>
            <a:ext cx="2246723" cy="507083"/>
          </a:xfrm>
          <a:prstGeom prst="rect">
            <a:avLst/>
          </a:prstGeom>
        </p:spPr>
      </p:pic>
    </p:spTree>
    <p:extLst>
      <p:ext uri="{BB962C8B-B14F-4D97-AF65-F5344CB8AC3E}">
        <p14:creationId xmlns:p14="http://schemas.microsoft.com/office/powerpoint/2010/main" val="912463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photo slide">
    <p:spTree>
      <p:nvGrpSpPr>
        <p:cNvPr id="1" name=""/>
        <p:cNvGrpSpPr/>
        <p:nvPr/>
      </p:nvGrpSpPr>
      <p:grpSpPr>
        <a:xfrm>
          <a:off x="0" y="0"/>
          <a:ext cx="0" cy="0"/>
          <a:chOff x="0" y="0"/>
          <a:chExt cx="0" cy="0"/>
        </a:xfrm>
      </p:grpSpPr>
      <p:sp>
        <p:nvSpPr>
          <p:cNvPr id="2" name="Titel 1"/>
          <p:cNvSpPr>
            <a:spLocks noGrp="1"/>
          </p:cNvSpPr>
          <p:nvPr>
            <p:ph type="title"/>
          </p:nvPr>
        </p:nvSpPr>
        <p:spPr>
          <a:xfrm>
            <a:off x="480001" y="414260"/>
            <a:ext cx="5246167" cy="1565897"/>
          </a:xfrm>
        </p:spPr>
        <p:txBody>
          <a:bodyPr/>
          <a:lstStyle/>
          <a:p>
            <a:r>
              <a:rPr lang="en-US"/>
              <a:t>Click to edit Master title style</a:t>
            </a:r>
            <a:endParaRPr lang="nl-NL" dirty="0"/>
          </a:p>
        </p:txBody>
      </p:sp>
      <p:sp>
        <p:nvSpPr>
          <p:cNvPr id="3" name="Tijdelijke aanduiding voor inhoud 2"/>
          <p:cNvSpPr>
            <a:spLocks noGrp="1"/>
          </p:cNvSpPr>
          <p:nvPr>
            <p:ph idx="1"/>
          </p:nvPr>
        </p:nvSpPr>
        <p:spPr>
          <a:xfrm>
            <a:off x="480002" y="1980156"/>
            <a:ext cx="5246165" cy="3810096"/>
          </a:xfrm>
        </p:spPr>
        <p:txBody>
          <a:bodyPr/>
          <a:lstStyle>
            <a:lvl3pPr marL="715962" indent="0">
              <a:buNone/>
              <a:defRPr/>
            </a:lvl3pPr>
          </a:lstStyle>
          <a:p>
            <a:pPr lvl="0"/>
            <a:r>
              <a:rPr lang="en-US"/>
              <a:t>Edit Master text styles</a:t>
            </a:r>
          </a:p>
          <a:p>
            <a:pPr lvl="1"/>
            <a:r>
              <a:rPr lang="en-US"/>
              <a:t>Second level</a:t>
            </a:r>
          </a:p>
        </p:txBody>
      </p:sp>
      <p:sp>
        <p:nvSpPr>
          <p:cNvPr id="4" name="Tijdelijke aanduiding voor datum 3"/>
          <p:cNvSpPr>
            <a:spLocks noGrp="1"/>
          </p:cNvSpPr>
          <p:nvPr>
            <p:ph type="dt" sz="half" idx="10"/>
          </p:nvPr>
        </p:nvSpPr>
        <p:spPr>
          <a:xfrm>
            <a:off x="6126724" y="6318629"/>
            <a:ext cx="734312" cy="365125"/>
          </a:xfrm>
        </p:spPr>
        <p:txBody>
          <a:bodyPr/>
          <a:lstStyle/>
          <a:p>
            <a:endParaRPr lang="nl-NL"/>
          </a:p>
        </p:txBody>
      </p:sp>
      <p:sp>
        <p:nvSpPr>
          <p:cNvPr id="5" name="Tijdelijke aanduiding voor voettekst 4"/>
          <p:cNvSpPr>
            <a:spLocks noGrp="1"/>
          </p:cNvSpPr>
          <p:nvPr>
            <p:ph type="ftr" sz="quarter" idx="11"/>
          </p:nvPr>
        </p:nvSpPr>
        <p:spPr>
          <a:xfrm>
            <a:off x="6327003" y="6318629"/>
            <a:ext cx="4599935" cy="365125"/>
          </a:xfrm>
        </p:spPr>
        <p:txBody>
          <a:bodyPr/>
          <a:lstStyle/>
          <a:p>
            <a:r>
              <a:rPr lang="nl-NL"/>
              <a:t>Naam afdeling of A-merk</a:t>
            </a:r>
          </a:p>
        </p:txBody>
      </p:sp>
      <p:sp>
        <p:nvSpPr>
          <p:cNvPr id="6" name="Tijdelijke aanduiding voor dianummer 5"/>
          <p:cNvSpPr>
            <a:spLocks noGrp="1"/>
          </p:cNvSpPr>
          <p:nvPr>
            <p:ph type="sldNum" sz="quarter" idx="12"/>
          </p:nvPr>
        </p:nvSpPr>
        <p:spPr>
          <a:xfrm>
            <a:off x="10926940" y="6318400"/>
            <a:ext cx="759969" cy="365125"/>
          </a:xfrm>
        </p:spPr>
        <p:txBody>
          <a:bodyPr/>
          <a:lstStyle/>
          <a:p>
            <a:fld id="{09B7AD4A-C94A-7B42-9E17-606C7F366C4B}" type="slidenum">
              <a:rPr lang="nl-NL" smtClean="0"/>
              <a:t>‹#›</a:t>
            </a:fld>
            <a:endParaRPr lang="nl-NL"/>
          </a:p>
        </p:txBody>
      </p:sp>
      <p:sp>
        <p:nvSpPr>
          <p:cNvPr id="8" name="Tijdelijke aanduiding voor afbeelding 7"/>
          <p:cNvSpPr>
            <a:spLocks noGrp="1"/>
          </p:cNvSpPr>
          <p:nvPr>
            <p:ph type="pic" sz="quarter" idx="13"/>
          </p:nvPr>
        </p:nvSpPr>
        <p:spPr>
          <a:xfrm>
            <a:off x="6126725" y="0"/>
            <a:ext cx="6065276" cy="6858000"/>
          </a:xfrm>
          <a:solidFill>
            <a:schemeClr val="bg1">
              <a:lumMod val="85000"/>
            </a:schemeClr>
          </a:solidFill>
        </p:spPr>
        <p:txBody>
          <a:bodyPr/>
          <a:lstStyle/>
          <a:p>
            <a:r>
              <a:rPr lang="en-US"/>
              <a:t>Click icon to add picture</a:t>
            </a:r>
            <a:endParaRPr lang="nl-NL"/>
          </a:p>
        </p:txBody>
      </p:sp>
      <p:pic>
        <p:nvPicPr>
          <p:cNvPr id="10" name="Afbeelding 6" descr="UM40_RGB_B_blauw.png"/>
          <p:cNvPicPr>
            <a:picLocks noChangeAspect="1"/>
          </p:cNvPicPr>
          <p:nvPr/>
        </p:nvPicPr>
        <p:blipFill rotWithShape="1">
          <a:blip r:embed="rId2">
            <a:extLst>
              <a:ext uri="{28A0092B-C50C-407E-A947-70E740481C1C}">
                <a14:useLocalDpi xmlns:a14="http://schemas.microsoft.com/office/drawing/2010/main" val="0"/>
              </a:ext>
            </a:extLst>
          </a:blip>
          <a:srcRect r="20541"/>
          <a:stretch/>
        </p:blipFill>
        <p:spPr>
          <a:xfrm>
            <a:off x="480001" y="6174000"/>
            <a:ext cx="2246723" cy="507083"/>
          </a:xfrm>
          <a:prstGeom prst="rect">
            <a:avLst/>
          </a:prstGeom>
        </p:spPr>
      </p:pic>
    </p:spTree>
    <p:extLst>
      <p:ext uri="{BB962C8B-B14F-4D97-AF65-F5344CB8AC3E}">
        <p14:creationId xmlns:p14="http://schemas.microsoft.com/office/powerpoint/2010/main" val="2583255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hoto slide">
    <p:bg>
      <p:bgPr>
        <a:solidFill>
          <a:schemeClr val="bg1"/>
        </a:solidFill>
        <a:effectLst/>
      </p:bgPr>
    </p:bg>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endParaRPr lang="nl-NL" dirty="0"/>
          </a:p>
        </p:txBody>
      </p:sp>
      <p:sp>
        <p:nvSpPr>
          <p:cNvPr id="4" name="Tijdelijke aanduiding voor voettekst 3"/>
          <p:cNvSpPr>
            <a:spLocks noGrp="1"/>
          </p:cNvSpPr>
          <p:nvPr>
            <p:ph type="ftr" sz="quarter" idx="11"/>
          </p:nvPr>
        </p:nvSpPr>
        <p:spPr/>
        <p:txBody>
          <a:bodyPr/>
          <a:lstStyle/>
          <a:p>
            <a:r>
              <a:rPr lang="nl-NL"/>
              <a:t>Naam afdeling of A-merk</a:t>
            </a:r>
            <a:endParaRPr lang="nl-NL" dirty="0"/>
          </a:p>
        </p:txBody>
      </p:sp>
      <p:sp>
        <p:nvSpPr>
          <p:cNvPr id="5" name="Tijdelijke aanduiding voor dianummer 4"/>
          <p:cNvSpPr>
            <a:spLocks noGrp="1"/>
          </p:cNvSpPr>
          <p:nvPr>
            <p:ph type="sldNum" sz="quarter" idx="12"/>
          </p:nvPr>
        </p:nvSpPr>
        <p:spPr/>
        <p:txBody>
          <a:bodyPr/>
          <a:lstStyle/>
          <a:p>
            <a:fld id="{09B7AD4A-C94A-7B42-9E17-606C7F366C4B}" type="slidenum">
              <a:rPr lang="nl-NL" smtClean="0"/>
              <a:pPr/>
              <a:t>‹#›</a:t>
            </a:fld>
            <a:endParaRPr lang="nl-NL" dirty="0"/>
          </a:p>
        </p:txBody>
      </p:sp>
      <p:sp>
        <p:nvSpPr>
          <p:cNvPr id="9" name="Tijdelijke aanduiding voor afbeelding 8"/>
          <p:cNvSpPr>
            <a:spLocks noGrp="1"/>
          </p:cNvSpPr>
          <p:nvPr>
            <p:ph type="pic" sz="quarter" idx="13"/>
          </p:nvPr>
        </p:nvSpPr>
        <p:spPr>
          <a:xfrm>
            <a:off x="0" y="0"/>
            <a:ext cx="12192000" cy="6858000"/>
          </a:xfrm>
          <a:solidFill>
            <a:schemeClr val="bg2">
              <a:lumMod val="85000"/>
            </a:schemeClr>
          </a:solidFill>
        </p:spPr>
        <p:txBody>
          <a:bodyPr/>
          <a:lstStyle/>
          <a:p>
            <a:r>
              <a:rPr lang="en-US"/>
              <a:t>Click icon to add picture</a:t>
            </a:r>
            <a:endParaRPr lang="nl-NL" dirty="0"/>
          </a:p>
        </p:txBody>
      </p:sp>
      <p:pic>
        <p:nvPicPr>
          <p:cNvPr id="8" name="Afbeelding 3" descr="UM40_RGB_B_diap.png"/>
          <p:cNvPicPr>
            <a:picLocks noChangeAspect="1"/>
          </p:cNvPicPr>
          <p:nvPr/>
        </p:nvPicPr>
        <p:blipFill rotWithShape="1">
          <a:blip r:embed="rId2">
            <a:extLst>
              <a:ext uri="{28A0092B-C50C-407E-A947-70E740481C1C}">
                <a14:useLocalDpi xmlns:a14="http://schemas.microsoft.com/office/drawing/2010/main" val="0"/>
              </a:ext>
            </a:extLst>
          </a:blip>
          <a:srcRect r="20793"/>
          <a:stretch/>
        </p:blipFill>
        <p:spPr>
          <a:xfrm>
            <a:off x="480002" y="6173999"/>
            <a:ext cx="2246722" cy="507084"/>
          </a:xfrm>
          <a:prstGeom prst="rect">
            <a:avLst/>
          </a:prstGeom>
        </p:spPr>
      </p:pic>
    </p:spTree>
    <p:extLst>
      <p:ext uri="{BB962C8B-B14F-4D97-AF65-F5344CB8AC3E}">
        <p14:creationId xmlns:p14="http://schemas.microsoft.com/office/powerpoint/2010/main" val="1078255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ble slid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nl-NL" dirty="0"/>
          </a:p>
        </p:txBody>
      </p:sp>
      <p:sp>
        <p:nvSpPr>
          <p:cNvPr id="3" name="Tijdelijke aanduiding voor datum 2"/>
          <p:cNvSpPr>
            <a:spLocks noGrp="1"/>
          </p:cNvSpPr>
          <p:nvPr>
            <p:ph type="dt" sz="half" idx="10"/>
          </p:nvPr>
        </p:nvSpPr>
        <p:spPr/>
        <p:txBody>
          <a:bodyPr/>
          <a:lstStyle/>
          <a:p>
            <a:endParaRPr lang="nl-NL" dirty="0"/>
          </a:p>
        </p:txBody>
      </p:sp>
      <p:sp>
        <p:nvSpPr>
          <p:cNvPr id="4" name="Tijdelijke aanduiding voor voettekst 3"/>
          <p:cNvSpPr>
            <a:spLocks noGrp="1"/>
          </p:cNvSpPr>
          <p:nvPr>
            <p:ph type="ftr" sz="quarter" idx="11"/>
          </p:nvPr>
        </p:nvSpPr>
        <p:spPr/>
        <p:txBody>
          <a:bodyPr/>
          <a:lstStyle/>
          <a:p>
            <a:r>
              <a:rPr lang="nl-NL"/>
              <a:t>Naam afdeling of A-merk</a:t>
            </a:r>
          </a:p>
        </p:txBody>
      </p:sp>
      <p:sp>
        <p:nvSpPr>
          <p:cNvPr id="5" name="Tijdelijke aanduiding voor dianummer 4"/>
          <p:cNvSpPr>
            <a:spLocks noGrp="1"/>
          </p:cNvSpPr>
          <p:nvPr>
            <p:ph type="sldNum" sz="quarter" idx="12"/>
          </p:nvPr>
        </p:nvSpPr>
        <p:spPr/>
        <p:txBody>
          <a:bodyPr/>
          <a:lstStyle/>
          <a:p>
            <a:fld id="{09B7AD4A-C94A-7B42-9E17-606C7F366C4B}" type="slidenum">
              <a:rPr lang="nl-NL" smtClean="0"/>
              <a:t>‹#›</a:t>
            </a:fld>
            <a:endParaRPr lang="nl-NL"/>
          </a:p>
        </p:txBody>
      </p:sp>
      <p:sp>
        <p:nvSpPr>
          <p:cNvPr id="7" name="Tijdelijke aanduiding voor tabel 6"/>
          <p:cNvSpPr>
            <a:spLocks noGrp="1"/>
          </p:cNvSpPr>
          <p:nvPr>
            <p:ph type="tbl" sz="quarter" idx="13"/>
          </p:nvPr>
        </p:nvSpPr>
        <p:spPr>
          <a:xfrm>
            <a:off x="480485" y="1296000"/>
            <a:ext cx="11101916" cy="4309230"/>
          </a:xfrm>
        </p:spPr>
        <p:txBody>
          <a:bodyPr/>
          <a:lstStyle/>
          <a:p>
            <a:r>
              <a:rPr lang="en-US"/>
              <a:t>Click icon to add table</a:t>
            </a:r>
            <a:endParaRPr lang="nl-NL"/>
          </a:p>
        </p:txBody>
      </p:sp>
      <p:pic>
        <p:nvPicPr>
          <p:cNvPr id="9" name="Afbeelding 6" descr="UM40_RGB_B_blauw.png"/>
          <p:cNvPicPr>
            <a:picLocks noChangeAspect="1"/>
          </p:cNvPicPr>
          <p:nvPr/>
        </p:nvPicPr>
        <p:blipFill rotWithShape="1">
          <a:blip r:embed="rId2">
            <a:extLst>
              <a:ext uri="{28A0092B-C50C-407E-A947-70E740481C1C}">
                <a14:useLocalDpi xmlns:a14="http://schemas.microsoft.com/office/drawing/2010/main" val="0"/>
              </a:ext>
            </a:extLst>
          </a:blip>
          <a:srcRect r="20541"/>
          <a:stretch/>
        </p:blipFill>
        <p:spPr>
          <a:xfrm>
            <a:off x="480001" y="6174000"/>
            <a:ext cx="2246723" cy="507083"/>
          </a:xfrm>
          <a:prstGeom prst="rect">
            <a:avLst/>
          </a:prstGeom>
        </p:spPr>
      </p:pic>
    </p:spTree>
    <p:extLst>
      <p:ext uri="{BB962C8B-B14F-4D97-AF65-F5344CB8AC3E}">
        <p14:creationId xmlns:p14="http://schemas.microsoft.com/office/powerpoint/2010/main" val="2621371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illustration">
    <p:bg>
      <p:bgPr>
        <a:solidFill>
          <a:schemeClr val="tx2"/>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901321" y="234261"/>
            <a:ext cx="9301012" cy="2205258"/>
          </a:xfrm>
        </p:spPr>
        <p:txBody>
          <a:bodyPr>
            <a:noAutofit/>
          </a:bodyPr>
          <a:lstStyle>
            <a:lvl1pPr>
              <a:defRPr sz="5400">
                <a:solidFill>
                  <a:srgbClr val="FFFFFF"/>
                </a:solidFill>
              </a:defRPr>
            </a:lvl1pPr>
          </a:lstStyle>
          <a:p>
            <a:r>
              <a:rPr lang="en-US"/>
              <a:t>Click to edit Master title style</a:t>
            </a:r>
            <a:endParaRPr lang="nl-NL" dirty="0"/>
          </a:p>
        </p:txBody>
      </p:sp>
      <p:sp>
        <p:nvSpPr>
          <p:cNvPr id="3" name="Subtitel 2"/>
          <p:cNvSpPr>
            <a:spLocks noGrp="1"/>
          </p:cNvSpPr>
          <p:nvPr>
            <p:ph type="subTitle" idx="1"/>
          </p:nvPr>
        </p:nvSpPr>
        <p:spPr>
          <a:xfrm>
            <a:off x="901321" y="2439519"/>
            <a:ext cx="5595491" cy="1752600"/>
          </a:xfrm>
        </p:spPr>
        <p:txBody>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NL" dirty="0"/>
          </a:p>
        </p:txBody>
      </p:sp>
      <p:pic>
        <p:nvPicPr>
          <p:cNvPr id="5" name="Afbeelding 4" descr="Future loo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7521" y="3596032"/>
            <a:ext cx="4710511" cy="3261967"/>
          </a:xfrm>
          <a:prstGeom prst="rect">
            <a:avLst/>
          </a:prstGeom>
        </p:spPr>
      </p:pic>
      <p:pic>
        <p:nvPicPr>
          <p:cNvPr id="6" name="Afbeelding 6" descr="UM40_RGB_B_blauw.png"/>
          <p:cNvPicPr>
            <a:picLocks noChangeAspect="1"/>
          </p:cNvPicPr>
          <p:nvPr/>
        </p:nvPicPr>
        <p:blipFill rotWithShape="1">
          <a:blip r:embed="rId3">
            <a:extLst>
              <a:ext uri="{28A0092B-C50C-407E-A947-70E740481C1C}">
                <a14:useLocalDpi xmlns:a14="http://schemas.microsoft.com/office/drawing/2010/main" val="0"/>
              </a:ext>
            </a:extLst>
          </a:blip>
          <a:srcRect r="20541"/>
          <a:stretch/>
        </p:blipFill>
        <p:spPr>
          <a:xfrm>
            <a:off x="480001" y="6174000"/>
            <a:ext cx="2246723" cy="507083"/>
          </a:xfrm>
          <a:prstGeom prst="rect">
            <a:avLst/>
          </a:prstGeom>
        </p:spPr>
      </p:pic>
    </p:spTree>
    <p:extLst>
      <p:ext uri="{BB962C8B-B14F-4D97-AF65-F5344CB8AC3E}">
        <p14:creationId xmlns:p14="http://schemas.microsoft.com/office/powerpoint/2010/main" val="3992924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hoto Randwijc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901321" y="234261"/>
            <a:ext cx="9301012" cy="1691906"/>
          </a:xfrm>
        </p:spPr>
        <p:txBody>
          <a:bodyPr>
            <a:noAutofit/>
          </a:bodyPr>
          <a:lstStyle>
            <a:lvl1pPr>
              <a:defRPr sz="5400">
                <a:solidFill>
                  <a:srgbClr val="FFFFFF"/>
                </a:solidFill>
              </a:defRPr>
            </a:lvl1pPr>
          </a:lstStyle>
          <a:p>
            <a:r>
              <a:rPr lang="en-US"/>
              <a:t>Click to edit Master title style</a:t>
            </a:r>
            <a:endParaRPr lang="nl-NL" dirty="0"/>
          </a:p>
        </p:txBody>
      </p:sp>
      <p:sp>
        <p:nvSpPr>
          <p:cNvPr id="3" name="Subtitel 2"/>
          <p:cNvSpPr>
            <a:spLocks noGrp="1"/>
          </p:cNvSpPr>
          <p:nvPr>
            <p:ph type="subTitle" idx="1"/>
          </p:nvPr>
        </p:nvSpPr>
        <p:spPr>
          <a:xfrm>
            <a:off x="901321" y="2079685"/>
            <a:ext cx="5595491" cy="1752600"/>
          </a:xfrm>
        </p:spPr>
        <p:txBody>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NL" dirty="0"/>
          </a:p>
        </p:txBody>
      </p:sp>
      <p:pic>
        <p:nvPicPr>
          <p:cNvPr id="4" name="Afbeelding 3" descr="UM40_RGB_B_diap.png"/>
          <p:cNvPicPr>
            <a:picLocks noChangeAspect="1"/>
          </p:cNvPicPr>
          <p:nvPr/>
        </p:nvPicPr>
        <p:blipFill rotWithShape="1">
          <a:blip r:embed="rId3">
            <a:extLst>
              <a:ext uri="{28A0092B-C50C-407E-A947-70E740481C1C}">
                <a14:useLocalDpi xmlns:a14="http://schemas.microsoft.com/office/drawing/2010/main" val="0"/>
              </a:ext>
            </a:extLst>
          </a:blip>
          <a:srcRect r="20793"/>
          <a:stretch/>
        </p:blipFill>
        <p:spPr>
          <a:xfrm>
            <a:off x="480002" y="6173999"/>
            <a:ext cx="2246722" cy="507084"/>
          </a:xfrm>
          <a:prstGeom prst="rect">
            <a:avLst/>
          </a:prstGeom>
        </p:spPr>
      </p:pic>
    </p:spTree>
    <p:extLst>
      <p:ext uri="{BB962C8B-B14F-4D97-AF65-F5344CB8AC3E}">
        <p14:creationId xmlns:p14="http://schemas.microsoft.com/office/powerpoint/2010/main" val="140489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hoto inner cit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901320" y="234261"/>
            <a:ext cx="9277469" cy="1691906"/>
          </a:xfrm>
        </p:spPr>
        <p:txBody>
          <a:bodyPr>
            <a:noAutofit/>
          </a:bodyPr>
          <a:lstStyle>
            <a:lvl1pPr>
              <a:defRPr sz="4400">
                <a:solidFill>
                  <a:srgbClr val="FFFFFF"/>
                </a:solidFill>
              </a:defRPr>
            </a:lvl1pPr>
          </a:lstStyle>
          <a:p>
            <a:r>
              <a:rPr lang="en-US"/>
              <a:t>Click to edit Master title style</a:t>
            </a:r>
            <a:endParaRPr lang="nl-NL" dirty="0"/>
          </a:p>
        </p:txBody>
      </p:sp>
      <p:sp>
        <p:nvSpPr>
          <p:cNvPr id="3" name="Subtitel 2"/>
          <p:cNvSpPr>
            <a:spLocks noGrp="1"/>
          </p:cNvSpPr>
          <p:nvPr>
            <p:ph type="subTitle" idx="1"/>
          </p:nvPr>
        </p:nvSpPr>
        <p:spPr>
          <a:xfrm>
            <a:off x="901321" y="2079685"/>
            <a:ext cx="5595491" cy="1752600"/>
          </a:xfrm>
        </p:spPr>
        <p:txBody>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NL" dirty="0"/>
          </a:p>
        </p:txBody>
      </p:sp>
      <p:pic>
        <p:nvPicPr>
          <p:cNvPr id="5" name="Afbeelding 3" descr="UM40_RGB_B_diap.png"/>
          <p:cNvPicPr>
            <a:picLocks noChangeAspect="1"/>
          </p:cNvPicPr>
          <p:nvPr/>
        </p:nvPicPr>
        <p:blipFill rotWithShape="1">
          <a:blip r:embed="rId3">
            <a:extLst>
              <a:ext uri="{28A0092B-C50C-407E-A947-70E740481C1C}">
                <a14:useLocalDpi xmlns:a14="http://schemas.microsoft.com/office/drawing/2010/main" val="0"/>
              </a:ext>
            </a:extLst>
          </a:blip>
          <a:srcRect r="20793"/>
          <a:stretch/>
        </p:blipFill>
        <p:spPr>
          <a:xfrm>
            <a:off x="480002" y="6173999"/>
            <a:ext cx="2246722" cy="507084"/>
          </a:xfrm>
          <a:prstGeom prst="rect">
            <a:avLst/>
          </a:prstGeom>
        </p:spPr>
      </p:pic>
    </p:spTree>
    <p:extLst>
      <p:ext uri="{BB962C8B-B14F-4D97-AF65-F5344CB8AC3E}">
        <p14:creationId xmlns:p14="http://schemas.microsoft.com/office/powerpoint/2010/main" val="2379806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dark blue">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901322" y="234261"/>
            <a:ext cx="9272789" cy="2205258"/>
          </a:xfrm>
        </p:spPr>
        <p:txBody>
          <a:bodyPr>
            <a:noAutofit/>
          </a:bodyPr>
          <a:lstStyle>
            <a:lvl1pPr>
              <a:defRPr sz="5400">
                <a:solidFill>
                  <a:srgbClr val="FFFFFF"/>
                </a:solidFill>
              </a:defRPr>
            </a:lvl1pPr>
          </a:lstStyle>
          <a:p>
            <a:r>
              <a:rPr lang="en-US"/>
              <a:t>Click to edit Master title style</a:t>
            </a:r>
            <a:endParaRPr lang="nl-NL" dirty="0"/>
          </a:p>
        </p:txBody>
      </p:sp>
      <p:sp>
        <p:nvSpPr>
          <p:cNvPr id="3" name="Subtitel 2"/>
          <p:cNvSpPr>
            <a:spLocks noGrp="1"/>
          </p:cNvSpPr>
          <p:nvPr>
            <p:ph type="subTitle" idx="1"/>
          </p:nvPr>
        </p:nvSpPr>
        <p:spPr>
          <a:xfrm>
            <a:off x="901321" y="2439519"/>
            <a:ext cx="5595491" cy="1752600"/>
          </a:xfrm>
        </p:spPr>
        <p:txBody>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NL" dirty="0"/>
          </a:p>
        </p:txBody>
      </p:sp>
      <p:pic>
        <p:nvPicPr>
          <p:cNvPr id="5" name="Afbeelding 3" descr="UM40_RGB_B_diap.png"/>
          <p:cNvPicPr>
            <a:picLocks noChangeAspect="1"/>
          </p:cNvPicPr>
          <p:nvPr/>
        </p:nvPicPr>
        <p:blipFill rotWithShape="1">
          <a:blip r:embed="rId2">
            <a:extLst>
              <a:ext uri="{28A0092B-C50C-407E-A947-70E740481C1C}">
                <a14:useLocalDpi xmlns:a14="http://schemas.microsoft.com/office/drawing/2010/main" val="0"/>
              </a:ext>
            </a:extLst>
          </a:blip>
          <a:srcRect r="20793"/>
          <a:stretch/>
        </p:blipFill>
        <p:spPr>
          <a:xfrm>
            <a:off x="480002" y="6173999"/>
            <a:ext cx="2246722" cy="507084"/>
          </a:xfrm>
          <a:prstGeom prst="rect">
            <a:avLst/>
          </a:prstGeom>
        </p:spPr>
      </p:pic>
    </p:spTree>
    <p:extLst>
      <p:ext uri="{BB962C8B-B14F-4D97-AF65-F5344CB8AC3E}">
        <p14:creationId xmlns:p14="http://schemas.microsoft.com/office/powerpoint/2010/main" val="1171691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orange">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901321" y="234261"/>
            <a:ext cx="9315123" cy="2205258"/>
          </a:xfrm>
        </p:spPr>
        <p:txBody>
          <a:bodyPr>
            <a:noAutofit/>
          </a:bodyPr>
          <a:lstStyle>
            <a:lvl1pPr>
              <a:defRPr sz="5400">
                <a:solidFill>
                  <a:srgbClr val="FFFFFF"/>
                </a:solidFill>
              </a:defRPr>
            </a:lvl1pPr>
          </a:lstStyle>
          <a:p>
            <a:r>
              <a:rPr lang="en-US"/>
              <a:t>Click to edit Master title style</a:t>
            </a:r>
            <a:endParaRPr lang="nl-NL" dirty="0"/>
          </a:p>
        </p:txBody>
      </p:sp>
      <p:sp>
        <p:nvSpPr>
          <p:cNvPr id="3" name="Subtitel 2"/>
          <p:cNvSpPr>
            <a:spLocks noGrp="1"/>
          </p:cNvSpPr>
          <p:nvPr>
            <p:ph type="subTitle" idx="1"/>
          </p:nvPr>
        </p:nvSpPr>
        <p:spPr>
          <a:xfrm>
            <a:off x="901321" y="2439519"/>
            <a:ext cx="5595491" cy="1752600"/>
          </a:xfrm>
        </p:spPr>
        <p:txBody>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NL" dirty="0"/>
          </a:p>
        </p:txBody>
      </p:sp>
      <p:pic>
        <p:nvPicPr>
          <p:cNvPr id="5" name="Afbeelding 3" descr="UM40_RGB_B_diap.png"/>
          <p:cNvPicPr>
            <a:picLocks noChangeAspect="1"/>
          </p:cNvPicPr>
          <p:nvPr/>
        </p:nvPicPr>
        <p:blipFill rotWithShape="1">
          <a:blip r:embed="rId2">
            <a:extLst>
              <a:ext uri="{28A0092B-C50C-407E-A947-70E740481C1C}">
                <a14:useLocalDpi xmlns:a14="http://schemas.microsoft.com/office/drawing/2010/main" val="0"/>
              </a:ext>
            </a:extLst>
          </a:blip>
          <a:srcRect r="20793"/>
          <a:stretch/>
        </p:blipFill>
        <p:spPr>
          <a:xfrm>
            <a:off x="480002" y="6173999"/>
            <a:ext cx="2246722" cy="507084"/>
          </a:xfrm>
          <a:prstGeom prst="rect">
            <a:avLst/>
          </a:prstGeom>
        </p:spPr>
      </p:pic>
    </p:spTree>
    <p:extLst>
      <p:ext uri="{BB962C8B-B14F-4D97-AF65-F5344CB8AC3E}">
        <p14:creationId xmlns:p14="http://schemas.microsoft.com/office/powerpoint/2010/main" val="4148868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ext slid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nl-NL"/>
          </a:p>
        </p:txBody>
      </p:sp>
      <p:sp>
        <p:nvSpPr>
          <p:cNvPr id="3" name="Tijdelijke aanduiding voor inhoud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r>
              <a:rPr lang="nl-NL"/>
              <a:t>Naam afdeling of A-merk</a:t>
            </a:r>
          </a:p>
        </p:txBody>
      </p:sp>
      <p:sp>
        <p:nvSpPr>
          <p:cNvPr id="6" name="Tijdelijke aanduiding voor dianummer 5"/>
          <p:cNvSpPr>
            <a:spLocks noGrp="1"/>
          </p:cNvSpPr>
          <p:nvPr>
            <p:ph type="sldNum" sz="quarter" idx="12"/>
          </p:nvPr>
        </p:nvSpPr>
        <p:spPr/>
        <p:txBody>
          <a:bodyPr/>
          <a:lstStyle/>
          <a:p>
            <a:fld id="{09B7AD4A-C94A-7B42-9E17-606C7F366C4B}" type="slidenum">
              <a:rPr lang="nl-NL" smtClean="0"/>
              <a:t>‹#›</a:t>
            </a:fld>
            <a:endParaRPr lang="nl-NL"/>
          </a:p>
        </p:txBody>
      </p:sp>
      <p:pic>
        <p:nvPicPr>
          <p:cNvPr id="8" name="Afbeelding 6" descr="UM40_RGB_B_blauw.png"/>
          <p:cNvPicPr>
            <a:picLocks noChangeAspect="1"/>
          </p:cNvPicPr>
          <p:nvPr/>
        </p:nvPicPr>
        <p:blipFill rotWithShape="1">
          <a:blip r:embed="rId2">
            <a:extLst>
              <a:ext uri="{28A0092B-C50C-407E-A947-70E740481C1C}">
                <a14:useLocalDpi xmlns:a14="http://schemas.microsoft.com/office/drawing/2010/main" val="0"/>
              </a:ext>
            </a:extLst>
          </a:blip>
          <a:srcRect r="20541"/>
          <a:stretch/>
        </p:blipFill>
        <p:spPr>
          <a:xfrm>
            <a:off x="480001" y="6174000"/>
            <a:ext cx="2246723" cy="507083"/>
          </a:xfrm>
          <a:prstGeom prst="rect">
            <a:avLst/>
          </a:prstGeom>
        </p:spPr>
      </p:pic>
    </p:spTree>
    <p:extLst>
      <p:ext uri="{BB962C8B-B14F-4D97-AF65-F5344CB8AC3E}">
        <p14:creationId xmlns:p14="http://schemas.microsoft.com/office/powerpoint/2010/main" val="2942172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ext slide dark blue">
    <p:bg>
      <p:bgPr>
        <a:solidFill>
          <a:schemeClr val="accent3"/>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nl-NL"/>
          </a:p>
        </p:txBody>
      </p:sp>
      <p:sp>
        <p:nvSpPr>
          <p:cNvPr id="3" name="Tijdelijke aanduiding voor inhoud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4" name="Tijdelijke aanduiding voor datum 3"/>
          <p:cNvSpPr>
            <a:spLocks noGrp="1"/>
          </p:cNvSpPr>
          <p:nvPr>
            <p:ph type="dt" sz="half" idx="10"/>
          </p:nvPr>
        </p:nvSpPr>
        <p:spPr/>
        <p:txBody>
          <a:bodyPr/>
          <a:lstStyle>
            <a:lvl1pPr>
              <a:defRPr>
                <a:solidFill>
                  <a:srgbClr val="FFFFFF"/>
                </a:solidFill>
              </a:defRPr>
            </a:lvl1pPr>
          </a:lstStyle>
          <a:p>
            <a:endParaRPr lang="nl-NL" dirty="0"/>
          </a:p>
        </p:txBody>
      </p:sp>
      <p:sp>
        <p:nvSpPr>
          <p:cNvPr id="5" name="Tijdelijke aanduiding voor voettekst 4"/>
          <p:cNvSpPr>
            <a:spLocks noGrp="1"/>
          </p:cNvSpPr>
          <p:nvPr>
            <p:ph type="ftr" sz="quarter" idx="11"/>
          </p:nvPr>
        </p:nvSpPr>
        <p:spPr/>
        <p:txBody>
          <a:bodyPr/>
          <a:lstStyle>
            <a:lvl1pPr>
              <a:defRPr>
                <a:solidFill>
                  <a:srgbClr val="FFFFFF"/>
                </a:solidFill>
              </a:defRPr>
            </a:lvl1pPr>
          </a:lstStyle>
          <a:p>
            <a:r>
              <a:rPr lang="nl-NL"/>
              <a:t>Naam afdeling of A-merk</a:t>
            </a:r>
          </a:p>
        </p:txBody>
      </p:sp>
      <p:sp>
        <p:nvSpPr>
          <p:cNvPr id="6" name="Tijdelijke aanduiding voor dianummer 5"/>
          <p:cNvSpPr>
            <a:spLocks noGrp="1"/>
          </p:cNvSpPr>
          <p:nvPr>
            <p:ph type="sldNum" sz="quarter" idx="12"/>
          </p:nvPr>
        </p:nvSpPr>
        <p:spPr/>
        <p:txBody>
          <a:bodyPr/>
          <a:lstStyle>
            <a:lvl1pPr>
              <a:defRPr>
                <a:solidFill>
                  <a:srgbClr val="FFFFFF"/>
                </a:solidFill>
              </a:defRPr>
            </a:lvl1pPr>
          </a:lstStyle>
          <a:p>
            <a:fld id="{09B7AD4A-C94A-7B42-9E17-606C7F366C4B}" type="slidenum">
              <a:rPr lang="nl-NL" smtClean="0"/>
              <a:pPr/>
              <a:t>‹#›</a:t>
            </a:fld>
            <a:endParaRPr lang="nl-NL"/>
          </a:p>
        </p:txBody>
      </p:sp>
      <p:pic>
        <p:nvPicPr>
          <p:cNvPr id="8" name="Afbeelding 3" descr="UM40_RGB_B_diap.png"/>
          <p:cNvPicPr>
            <a:picLocks noChangeAspect="1"/>
          </p:cNvPicPr>
          <p:nvPr/>
        </p:nvPicPr>
        <p:blipFill rotWithShape="1">
          <a:blip r:embed="rId2">
            <a:extLst>
              <a:ext uri="{28A0092B-C50C-407E-A947-70E740481C1C}">
                <a14:useLocalDpi xmlns:a14="http://schemas.microsoft.com/office/drawing/2010/main" val="0"/>
              </a:ext>
            </a:extLst>
          </a:blip>
          <a:srcRect r="20793"/>
          <a:stretch/>
        </p:blipFill>
        <p:spPr>
          <a:xfrm>
            <a:off x="480002" y="6173999"/>
            <a:ext cx="2246722" cy="507084"/>
          </a:xfrm>
          <a:prstGeom prst="rect">
            <a:avLst/>
          </a:prstGeom>
        </p:spPr>
      </p:pic>
    </p:spTree>
    <p:extLst>
      <p:ext uri="{BB962C8B-B14F-4D97-AF65-F5344CB8AC3E}">
        <p14:creationId xmlns:p14="http://schemas.microsoft.com/office/powerpoint/2010/main" val="2773197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ext slide light blue">
    <p:bg>
      <p:bgPr>
        <a:solidFill>
          <a:schemeClr val="tx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FFFFFF"/>
                </a:solidFill>
              </a:defRPr>
            </a:lvl1pPr>
          </a:lstStyle>
          <a:p>
            <a:r>
              <a:rPr lang="en-US"/>
              <a:t>Click to edit Master title style</a:t>
            </a:r>
            <a:endParaRPr lang="nl-NL" dirty="0"/>
          </a:p>
        </p:txBody>
      </p:sp>
      <p:sp>
        <p:nvSpPr>
          <p:cNvPr id="3" name="Tijdelijke aanduiding voor inhoud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4" name="Tijdelijke aanduiding voor datum 3"/>
          <p:cNvSpPr>
            <a:spLocks noGrp="1"/>
          </p:cNvSpPr>
          <p:nvPr>
            <p:ph type="dt" sz="half" idx="10"/>
          </p:nvPr>
        </p:nvSpPr>
        <p:spPr/>
        <p:txBody>
          <a:bodyPr/>
          <a:lstStyle>
            <a:lvl1pPr>
              <a:defRPr>
                <a:solidFill>
                  <a:srgbClr val="FFFFFF"/>
                </a:solidFill>
              </a:defRPr>
            </a:lvl1pPr>
          </a:lstStyle>
          <a:p>
            <a:endParaRPr lang="nl-NL" dirty="0"/>
          </a:p>
        </p:txBody>
      </p:sp>
      <p:sp>
        <p:nvSpPr>
          <p:cNvPr id="5" name="Tijdelijke aanduiding voor voettekst 4"/>
          <p:cNvSpPr>
            <a:spLocks noGrp="1"/>
          </p:cNvSpPr>
          <p:nvPr>
            <p:ph type="ftr" sz="quarter" idx="11"/>
          </p:nvPr>
        </p:nvSpPr>
        <p:spPr/>
        <p:txBody>
          <a:bodyPr/>
          <a:lstStyle>
            <a:lvl1pPr>
              <a:defRPr>
                <a:solidFill>
                  <a:srgbClr val="FFFFFF"/>
                </a:solidFill>
              </a:defRPr>
            </a:lvl1pPr>
          </a:lstStyle>
          <a:p>
            <a:r>
              <a:rPr lang="nl-NL" dirty="0"/>
              <a:t>Naam afdeling of A-merk</a:t>
            </a:r>
          </a:p>
        </p:txBody>
      </p:sp>
      <p:sp>
        <p:nvSpPr>
          <p:cNvPr id="6" name="Tijdelijke aanduiding voor dianummer 5"/>
          <p:cNvSpPr>
            <a:spLocks noGrp="1"/>
          </p:cNvSpPr>
          <p:nvPr>
            <p:ph type="sldNum" sz="quarter" idx="12"/>
          </p:nvPr>
        </p:nvSpPr>
        <p:spPr/>
        <p:txBody>
          <a:bodyPr/>
          <a:lstStyle>
            <a:lvl1pPr>
              <a:defRPr>
                <a:solidFill>
                  <a:srgbClr val="FFFFFF"/>
                </a:solidFill>
              </a:defRPr>
            </a:lvl1pPr>
          </a:lstStyle>
          <a:p>
            <a:fld id="{09B7AD4A-C94A-7B42-9E17-606C7F366C4B}" type="slidenum">
              <a:rPr lang="nl-NL" smtClean="0"/>
              <a:pPr/>
              <a:t>‹#›</a:t>
            </a:fld>
            <a:endParaRPr lang="nl-NL"/>
          </a:p>
        </p:txBody>
      </p:sp>
      <p:pic>
        <p:nvPicPr>
          <p:cNvPr id="10" name="Afbeelding 6" descr="UM40_RGB_B_blauw.png"/>
          <p:cNvPicPr>
            <a:picLocks noChangeAspect="1"/>
          </p:cNvPicPr>
          <p:nvPr/>
        </p:nvPicPr>
        <p:blipFill rotWithShape="1">
          <a:blip r:embed="rId2">
            <a:extLst>
              <a:ext uri="{28A0092B-C50C-407E-A947-70E740481C1C}">
                <a14:useLocalDpi xmlns:a14="http://schemas.microsoft.com/office/drawing/2010/main" val="0"/>
              </a:ext>
            </a:extLst>
          </a:blip>
          <a:srcRect r="20541"/>
          <a:stretch/>
        </p:blipFill>
        <p:spPr>
          <a:xfrm>
            <a:off x="480001" y="6174000"/>
            <a:ext cx="2246723" cy="507083"/>
          </a:xfrm>
          <a:prstGeom prst="rect">
            <a:avLst/>
          </a:prstGeom>
        </p:spPr>
      </p:pic>
    </p:spTree>
    <p:extLst>
      <p:ext uri="{BB962C8B-B14F-4D97-AF65-F5344CB8AC3E}">
        <p14:creationId xmlns:p14="http://schemas.microsoft.com/office/powerpoint/2010/main" val="1516089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79999" y="414260"/>
            <a:ext cx="11102399" cy="756000"/>
          </a:xfrm>
          <a:prstGeom prst="rect">
            <a:avLst/>
          </a:prstGeom>
        </p:spPr>
        <p:txBody>
          <a:bodyPr vert="horz" lIns="0" tIns="0" rIns="0" bIns="0" rtlCol="0" anchor="t" anchorCtr="0">
            <a:normAutofit/>
          </a:bodyPr>
          <a:lstStyle/>
          <a:p>
            <a:r>
              <a:rPr lang="nl-NL" dirty="0"/>
              <a:t>Titelstijl van model bewerken</a:t>
            </a:r>
          </a:p>
        </p:txBody>
      </p:sp>
      <p:sp>
        <p:nvSpPr>
          <p:cNvPr id="3" name="Tijdelijke aanduiding voor tekst 2"/>
          <p:cNvSpPr>
            <a:spLocks noGrp="1"/>
          </p:cNvSpPr>
          <p:nvPr>
            <p:ph type="body" idx="1"/>
          </p:nvPr>
        </p:nvSpPr>
        <p:spPr>
          <a:xfrm>
            <a:off x="479999" y="1296000"/>
            <a:ext cx="11102399" cy="3627080"/>
          </a:xfrm>
          <a:prstGeom prst="rect">
            <a:avLst/>
          </a:prstGeom>
        </p:spPr>
        <p:txBody>
          <a:bodyPr vert="horz" lIns="0" tIns="0" rIns="0" bIns="0" rtlCol="0">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4312623" y="6318629"/>
            <a:ext cx="1219287" cy="365125"/>
          </a:xfrm>
          <a:prstGeom prst="rect">
            <a:avLst/>
          </a:prstGeom>
        </p:spPr>
        <p:txBody>
          <a:bodyPr vert="horz" lIns="0" tIns="0" rIns="0" bIns="0" rtlCol="0" anchor="t" anchorCtr="0"/>
          <a:lstStyle>
            <a:lvl1pPr algn="r">
              <a:defRPr sz="1000">
                <a:solidFill>
                  <a:schemeClr val="tx1"/>
                </a:solidFill>
                <a:latin typeface="+mj-lt"/>
                <a:cs typeface="Verdana"/>
              </a:defRPr>
            </a:lvl1pPr>
          </a:lstStyle>
          <a:p>
            <a:endParaRPr lang="nl-NL" dirty="0"/>
          </a:p>
        </p:txBody>
      </p:sp>
      <p:sp>
        <p:nvSpPr>
          <p:cNvPr id="5" name="Tijdelijke aanduiding voor voettekst 4"/>
          <p:cNvSpPr>
            <a:spLocks noGrp="1"/>
          </p:cNvSpPr>
          <p:nvPr>
            <p:ph type="ftr" sz="quarter" idx="3"/>
          </p:nvPr>
        </p:nvSpPr>
        <p:spPr>
          <a:xfrm>
            <a:off x="5623395" y="6318629"/>
            <a:ext cx="5303544" cy="365125"/>
          </a:xfrm>
          <a:prstGeom prst="rect">
            <a:avLst/>
          </a:prstGeom>
        </p:spPr>
        <p:txBody>
          <a:bodyPr vert="horz" lIns="0" tIns="0" rIns="0" bIns="0" rtlCol="0" anchor="t" anchorCtr="0"/>
          <a:lstStyle>
            <a:lvl1pPr algn="r">
              <a:defRPr sz="1000">
                <a:solidFill>
                  <a:schemeClr val="tx1"/>
                </a:solidFill>
                <a:latin typeface="+mn-lt"/>
                <a:cs typeface="Verdana"/>
              </a:defRPr>
            </a:lvl1pPr>
          </a:lstStyle>
          <a:p>
            <a:r>
              <a:rPr lang="nl-NL"/>
              <a:t>Naam afdeling of A-merk</a:t>
            </a:r>
            <a:endParaRPr lang="nl-NL" dirty="0"/>
          </a:p>
        </p:txBody>
      </p:sp>
      <p:sp>
        <p:nvSpPr>
          <p:cNvPr id="6" name="Tijdelijke aanduiding voor dianummer 5"/>
          <p:cNvSpPr>
            <a:spLocks noGrp="1"/>
          </p:cNvSpPr>
          <p:nvPr>
            <p:ph type="sldNum" sz="quarter" idx="4"/>
          </p:nvPr>
        </p:nvSpPr>
        <p:spPr>
          <a:xfrm>
            <a:off x="11088189" y="6318400"/>
            <a:ext cx="494209" cy="365125"/>
          </a:xfrm>
          <a:prstGeom prst="rect">
            <a:avLst/>
          </a:prstGeom>
        </p:spPr>
        <p:txBody>
          <a:bodyPr vert="horz" lIns="0" tIns="0" rIns="0" bIns="0" rtlCol="0" anchor="t" anchorCtr="0"/>
          <a:lstStyle>
            <a:lvl1pPr algn="r">
              <a:defRPr sz="1000">
                <a:solidFill>
                  <a:schemeClr val="tx1"/>
                </a:solidFill>
                <a:latin typeface="+mn-lt"/>
                <a:cs typeface="Verdana"/>
              </a:defRPr>
            </a:lvl1pPr>
          </a:lstStyle>
          <a:p>
            <a:fld id="{09B7AD4A-C94A-7B42-9E17-606C7F366C4B}" type="slidenum">
              <a:rPr lang="nl-NL" smtClean="0"/>
              <a:pPr/>
              <a:t>‹#›</a:t>
            </a:fld>
            <a:endParaRPr lang="nl-NL" dirty="0"/>
          </a:p>
        </p:txBody>
      </p:sp>
    </p:spTree>
    <p:extLst>
      <p:ext uri="{BB962C8B-B14F-4D97-AF65-F5344CB8AC3E}">
        <p14:creationId xmlns:p14="http://schemas.microsoft.com/office/powerpoint/2010/main" val="1825815930"/>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4" r:id="rId3"/>
    <p:sldLayoutId id="2147483667" r:id="rId4"/>
    <p:sldLayoutId id="2147483660" r:id="rId5"/>
    <p:sldLayoutId id="2147483661" r:id="rId6"/>
    <p:sldLayoutId id="2147483650" r:id="rId7"/>
    <p:sldLayoutId id="2147483655" r:id="rId8"/>
    <p:sldLayoutId id="2147483656" r:id="rId9"/>
    <p:sldLayoutId id="2147483663" r:id="rId10"/>
    <p:sldLayoutId id="2147483659" r:id="rId11"/>
    <p:sldLayoutId id="2147483654" r:id="rId12"/>
  </p:sldLayoutIdLst>
  <p:hf sldNum="0" hdr="0" ftr="0" dt="0"/>
  <p:txStyles>
    <p:titleStyle>
      <a:lvl1pPr algn="l" defTabSz="457200" rtl="0" eaLnBrk="1" latinLnBrk="0" hangingPunct="1">
        <a:spcBef>
          <a:spcPct val="0"/>
        </a:spcBef>
        <a:buNone/>
        <a:defRPr sz="3600" b="1" kern="1200">
          <a:solidFill>
            <a:schemeClr val="tx2"/>
          </a:solidFill>
          <a:latin typeface="+mj-lt"/>
          <a:ea typeface="+mj-ea"/>
          <a:cs typeface="Verdana"/>
        </a:defRPr>
      </a:lvl1pPr>
    </p:titleStyle>
    <p:bodyStyle>
      <a:lvl1pPr marL="342900" indent="-342900" algn="l" defTabSz="457200" rtl="0" eaLnBrk="1" latinLnBrk="0" hangingPunct="1">
        <a:spcBef>
          <a:spcPts val="0"/>
        </a:spcBef>
        <a:buFont typeface="Arial"/>
        <a:buChar char="•"/>
        <a:defRPr sz="3600" kern="1200">
          <a:solidFill>
            <a:schemeClr val="tx1"/>
          </a:solidFill>
          <a:latin typeface="+mj-lt"/>
          <a:ea typeface="+mn-ea"/>
          <a:cs typeface="Verdana"/>
        </a:defRPr>
      </a:lvl1pPr>
      <a:lvl2pPr marL="717550" indent="-358775" algn="l" defTabSz="457200" rtl="0" eaLnBrk="1" latinLnBrk="0" hangingPunct="1">
        <a:spcBef>
          <a:spcPts val="0"/>
        </a:spcBef>
        <a:buFont typeface="Lucida Grande"/>
        <a:buChar char="-"/>
        <a:defRPr sz="3200" kern="1200">
          <a:solidFill>
            <a:schemeClr val="tx1"/>
          </a:solidFill>
          <a:latin typeface="+mj-lt"/>
          <a:ea typeface="+mn-ea"/>
          <a:cs typeface="Verdana"/>
        </a:defRPr>
      </a:lvl2pPr>
      <a:lvl3pPr marL="1073150" indent="-357188" algn="l" defTabSz="457200" rtl="0" eaLnBrk="1" latinLnBrk="0" hangingPunct="1">
        <a:spcBef>
          <a:spcPts val="0"/>
        </a:spcBef>
        <a:buFont typeface="Lucida Grande"/>
        <a:buChar char="-"/>
        <a:defRPr sz="2800" kern="1200">
          <a:solidFill>
            <a:schemeClr val="tx1"/>
          </a:solidFill>
          <a:latin typeface="+mj-lt"/>
          <a:ea typeface="+mn-ea"/>
          <a:cs typeface="Verdana"/>
        </a:defRPr>
      </a:lvl3pPr>
      <a:lvl4pPr marL="1430338" indent="-355600" algn="l" defTabSz="457200" rtl="0" eaLnBrk="1" latinLnBrk="0" hangingPunct="1">
        <a:spcBef>
          <a:spcPts val="0"/>
        </a:spcBef>
        <a:buFont typeface="Lucida Grande"/>
        <a:buChar char="-"/>
        <a:defRPr sz="2400" kern="1200">
          <a:solidFill>
            <a:schemeClr val="tx1"/>
          </a:solidFill>
          <a:latin typeface="+mj-lt"/>
          <a:ea typeface="+mn-ea"/>
          <a:cs typeface="Verdana"/>
        </a:defRPr>
      </a:lvl4pPr>
      <a:lvl5pPr marL="1793875" indent="-360363" algn="l" defTabSz="457200" rtl="0" eaLnBrk="1" latinLnBrk="0" hangingPunct="1">
        <a:spcBef>
          <a:spcPts val="0"/>
        </a:spcBef>
        <a:buFont typeface="Lucida Grande"/>
        <a:buChar char="-"/>
        <a:defRPr sz="2400" kern="1200">
          <a:solidFill>
            <a:schemeClr val="tx1"/>
          </a:solidFill>
          <a:latin typeface="+mj-lt"/>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err="1"/>
              <a:t>Leertaak</a:t>
            </a:r>
            <a:r>
              <a:rPr lang="en-US" dirty="0"/>
              <a:t> Experience Day </a:t>
            </a:r>
            <a:r>
              <a:rPr lang="en-US" dirty="0" err="1"/>
              <a:t>Geneeskunde</a:t>
            </a:r>
            <a:endParaRPr lang="nl-NL" dirty="0"/>
          </a:p>
        </p:txBody>
      </p:sp>
    </p:spTree>
    <p:extLst>
      <p:ext uri="{BB962C8B-B14F-4D97-AF65-F5344CB8AC3E}">
        <p14:creationId xmlns:p14="http://schemas.microsoft.com/office/powerpoint/2010/main" val="4133161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Casus</a:t>
            </a:r>
            <a:endParaRPr lang="nl-NL" dirty="0"/>
          </a:p>
        </p:txBody>
      </p:sp>
      <p:sp>
        <p:nvSpPr>
          <p:cNvPr id="5" name="Content Placeholder 4"/>
          <p:cNvSpPr>
            <a:spLocks noGrp="1"/>
          </p:cNvSpPr>
          <p:nvPr>
            <p:ph idx="1"/>
          </p:nvPr>
        </p:nvSpPr>
        <p:spPr>
          <a:xfrm>
            <a:off x="480000" y="1296000"/>
            <a:ext cx="10906458" cy="3627080"/>
          </a:xfrm>
        </p:spPr>
        <p:txBody>
          <a:bodyPr/>
          <a:lstStyle/>
          <a:p>
            <a:pPr marL="0" indent="0">
              <a:buNone/>
            </a:pPr>
            <a:r>
              <a:rPr lang="nl-NL" dirty="0"/>
              <a:t>Tijdens een intensieve trainingssessie zie je op je hartslagmeter dat je hart heel snel klopt. Na een tijdje beginnen je beenspieren pijn te doen, en raak je buiten adem. Als je even op een bankje uitrust, gaat je hartslag langzaam weer omlaag. Je herinnert je een biologieles over het hart en de bloeddruk, hoe zat dat ook al weer?</a:t>
            </a:r>
          </a:p>
        </p:txBody>
      </p:sp>
    </p:spTree>
    <p:extLst>
      <p:ext uri="{BB962C8B-B14F-4D97-AF65-F5344CB8AC3E}">
        <p14:creationId xmlns:p14="http://schemas.microsoft.com/office/powerpoint/2010/main" val="2357736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5630E3FA-9654-F794-F399-5971FF40A082}"/>
              </a:ext>
            </a:extLst>
          </p:cNvPr>
          <p:cNvPicPr>
            <a:picLocks noChangeAspect="1"/>
          </p:cNvPicPr>
          <p:nvPr/>
        </p:nvPicPr>
        <p:blipFill>
          <a:blip r:embed="rId2"/>
          <a:stretch>
            <a:fillRect/>
          </a:stretch>
        </p:blipFill>
        <p:spPr>
          <a:xfrm>
            <a:off x="6553200" y="559473"/>
            <a:ext cx="3728342" cy="6157092"/>
          </a:xfrm>
          <a:prstGeom prst="rect">
            <a:avLst/>
          </a:prstGeom>
        </p:spPr>
      </p:pic>
      <p:sp>
        <p:nvSpPr>
          <p:cNvPr id="9" name="Slide Number Placeholder 1">
            <a:extLst>
              <a:ext uri="{FF2B5EF4-FFF2-40B4-BE49-F238E27FC236}">
                <a16:creationId xmlns:a16="http://schemas.microsoft.com/office/drawing/2014/main" id="{03E7109A-0A25-425D-8517-BF6AAC6D54C1}"/>
              </a:ext>
            </a:extLst>
          </p:cNvPr>
          <p:cNvSpPr>
            <a:spLocks noGrp="1"/>
          </p:cNvSpPr>
          <p:nvPr>
            <p:ph type="sldNum" sz="quarter" idx="12"/>
          </p:nvPr>
        </p:nvSpPr>
        <p:spPr>
          <a:xfrm>
            <a:off x="11896530" y="6635899"/>
            <a:ext cx="276807" cy="203442"/>
          </a:xfrm>
        </p:spPr>
        <p:txBody>
          <a:bodyPr rIns="72000"/>
          <a:lstStyle/>
          <a:p>
            <a:pPr marL="0" marR="0" lvl="0" indent="0" algn="r" defTabSz="914400" rtl="0" eaLnBrk="0" fontAlgn="base" latinLnBrk="0" hangingPunct="0">
              <a:lnSpc>
                <a:spcPct val="100000"/>
              </a:lnSpc>
              <a:spcBef>
                <a:spcPct val="0"/>
              </a:spcBef>
              <a:spcAft>
                <a:spcPct val="0"/>
              </a:spcAft>
              <a:buClrTx/>
              <a:buSzTx/>
              <a:buFontTx/>
              <a:buNone/>
              <a:tabLst/>
              <a:defRPr/>
            </a:pPr>
            <a:fld id="{F3AFE09B-C44D-7C4F-B83E-0C608AA5F1F2}" type="slidenum">
              <a:rPr kumimoji="0" 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pic>
        <p:nvPicPr>
          <p:cNvPr id="13" name="Picture 12">
            <a:extLst>
              <a:ext uri="{FF2B5EF4-FFF2-40B4-BE49-F238E27FC236}">
                <a16:creationId xmlns:a16="http://schemas.microsoft.com/office/drawing/2014/main" id="{8A11E909-D70F-1B30-1079-7720A9565E9D}"/>
              </a:ext>
            </a:extLst>
          </p:cNvPr>
          <p:cNvPicPr>
            <a:picLocks noChangeAspect="1"/>
          </p:cNvPicPr>
          <p:nvPr/>
        </p:nvPicPr>
        <p:blipFill>
          <a:blip r:embed="rId3"/>
          <a:stretch>
            <a:fillRect/>
          </a:stretch>
        </p:blipFill>
        <p:spPr>
          <a:xfrm>
            <a:off x="576111" y="1045779"/>
            <a:ext cx="3154546" cy="4766442"/>
          </a:xfrm>
          <a:prstGeom prst="rect">
            <a:avLst/>
          </a:prstGeom>
        </p:spPr>
      </p:pic>
      <p:sp>
        <p:nvSpPr>
          <p:cNvPr id="22" name="Title 1">
            <a:extLst>
              <a:ext uri="{FF2B5EF4-FFF2-40B4-BE49-F238E27FC236}">
                <a16:creationId xmlns:a16="http://schemas.microsoft.com/office/drawing/2014/main" id="{08E40158-315A-7590-5D9B-CCD92844B8F4}"/>
              </a:ext>
            </a:extLst>
          </p:cNvPr>
          <p:cNvSpPr>
            <a:spLocks noGrp="1"/>
          </p:cNvSpPr>
          <p:nvPr>
            <p:ph type="title"/>
          </p:nvPr>
        </p:nvSpPr>
        <p:spPr>
          <a:xfrm>
            <a:off x="175200" y="141953"/>
            <a:ext cx="2630754" cy="756000"/>
          </a:xfrm>
        </p:spPr>
        <p:txBody>
          <a:bodyPr/>
          <a:lstStyle/>
          <a:p>
            <a:r>
              <a:rPr lang="en-US" dirty="0" err="1"/>
              <a:t>Circulatie</a:t>
            </a:r>
            <a:endParaRPr lang="nl-NL" dirty="0"/>
          </a:p>
        </p:txBody>
      </p:sp>
      <p:sp>
        <p:nvSpPr>
          <p:cNvPr id="23" name="TextBox 22">
            <a:extLst>
              <a:ext uri="{FF2B5EF4-FFF2-40B4-BE49-F238E27FC236}">
                <a16:creationId xmlns:a16="http://schemas.microsoft.com/office/drawing/2014/main" id="{A3E4B343-75DF-F321-4374-6621EDEB1843}"/>
              </a:ext>
            </a:extLst>
          </p:cNvPr>
          <p:cNvSpPr txBox="1"/>
          <p:nvPr/>
        </p:nvSpPr>
        <p:spPr>
          <a:xfrm>
            <a:off x="5228625" y="2105228"/>
            <a:ext cx="1544012" cy="369332"/>
          </a:xfrm>
          <a:prstGeom prst="rect">
            <a:avLst/>
          </a:prstGeom>
          <a:noFill/>
        </p:spPr>
        <p:txBody>
          <a:bodyPr wrap="none" rtlCol="0">
            <a:spAutoFit/>
          </a:bodyPr>
          <a:lstStyle/>
          <a:p>
            <a:r>
              <a:rPr lang="en-NL" i="1">
                <a:latin typeface="Arial" panose="020B0604020202020204" pitchFamily="34" charset="0"/>
                <a:cs typeface="Arial" panose="020B0604020202020204" pitchFamily="34" charset="0"/>
              </a:rPr>
              <a:t>Gaswisseling</a:t>
            </a:r>
          </a:p>
        </p:txBody>
      </p:sp>
      <p:sp>
        <p:nvSpPr>
          <p:cNvPr id="24" name="TextBox 23">
            <a:extLst>
              <a:ext uri="{FF2B5EF4-FFF2-40B4-BE49-F238E27FC236}">
                <a16:creationId xmlns:a16="http://schemas.microsoft.com/office/drawing/2014/main" id="{2701988D-EFFB-7BF4-1A9A-D9AA091E3A21}"/>
              </a:ext>
            </a:extLst>
          </p:cNvPr>
          <p:cNvSpPr txBox="1"/>
          <p:nvPr/>
        </p:nvSpPr>
        <p:spPr>
          <a:xfrm>
            <a:off x="5381702" y="1714848"/>
            <a:ext cx="1428596" cy="369332"/>
          </a:xfrm>
          <a:prstGeom prst="rect">
            <a:avLst/>
          </a:prstGeom>
          <a:noFill/>
        </p:spPr>
        <p:txBody>
          <a:bodyPr wrap="none" rtlCol="0">
            <a:spAutoFit/>
          </a:bodyPr>
          <a:lstStyle/>
          <a:p>
            <a:r>
              <a:rPr lang="en-NL">
                <a:solidFill>
                  <a:srgbClr val="0070C0"/>
                </a:solidFill>
                <a:latin typeface="Arial" panose="020B0604020202020204" pitchFamily="34" charset="0"/>
                <a:cs typeface="Arial" panose="020B0604020202020204" pitchFamily="34" charset="0"/>
              </a:rPr>
              <a:t>Zuurstofarm</a:t>
            </a:r>
          </a:p>
        </p:txBody>
      </p:sp>
      <p:sp>
        <p:nvSpPr>
          <p:cNvPr id="25" name="TextBox 24">
            <a:extLst>
              <a:ext uri="{FF2B5EF4-FFF2-40B4-BE49-F238E27FC236}">
                <a16:creationId xmlns:a16="http://schemas.microsoft.com/office/drawing/2014/main" id="{522CC111-16C2-1E31-4E5D-B9295726F1EF}"/>
              </a:ext>
            </a:extLst>
          </p:cNvPr>
          <p:cNvSpPr txBox="1"/>
          <p:nvPr/>
        </p:nvSpPr>
        <p:spPr>
          <a:xfrm>
            <a:off x="10140170" y="1765632"/>
            <a:ext cx="1326004" cy="369332"/>
          </a:xfrm>
          <a:prstGeom prst="rect">
            <a:avLst/>
          </a:prstGeom>
          <a:noFill/>
        </p:spPr>
        <p:txBody>
          <a:bodyPr wrap="none" rtlCol="0">
            <a:spAutoFit/>
          </a:bodyPr>
          <a:lstStyle/>
          <a:p>
            <a:r>
              <a:rPr lang="en-NL">
                <a:solidFill>
                  <a:srgbClr val="FF0000"/>
                </a:solidFill>
                <a:latin typeface="Arial" panose="020B0604020202020204" pitchFamily="34" charset="0"/>
                <a:cs typeface="Arial" panose="020B0604020202020204" pitchFamily="34" charset="0"/>
              </a:rPr>
              <a:t>Zuurstofrijk</a:t>
            </a:r>
          </a:p>
        </p:txBody>
      </p:sp>
      <p:sp>
        <p:nvSpPr>
          <p:cNvPr id="26" name="TextBox 25">
            <a:extLst>
              <a:ext uri="{FF2B5EF4-FFF2-40B4-BE49-F238E27FC236}">
                <a16:creationId xmlns:a16="http://schemas.microsoft.com/office/drawing/2014/main" id="{B58B6170-5384-EBF8-B7C2-A953ECFBFC8A}"/>
              </a:ext>
            </a:extLst>
          </p:cNvPr>
          <p:cNvSpPr txBox="1"/>
          <p:nvPr/>
        </p:nvSpPr>
        <p:spPr>
          <a:xfrm>
            <a:off x="7618644" y="282543"/>
            <a:ext cx="1544012" cy="369332"/>
          </a:xfrm>
          <a:prstGeom prst="rect">
            <a:avLst/>
          </a:prstGeom>
          <a:noFill/>
        </p:spPr>
        <p:txBody>
          <a:bodyPr wrap="none" rtlCol="0">
            <a:spAutoFit/>
          </a:bodyPr>
          <a:lstStyle/>
          <a:p>
            <a:r>
              <a:rPr lang="en-NL" i="1">
                <a:latin typeface="Arial" panose="020B0604020202020204" pitchFamily="34" charset="0"/>
                <a:cs typeface="Arial" panose="020B0604020202020204" pitchFamily="34" charset="0"/>
              </a:rPr>
              <a:t>Gaswisseling</a:t>
            </a:r>
          </a:p>
        </p:txBody>
      </p:sp>
      <p:sp>
        <p:nvSpPr>
          <p:cNvPr id="27" name="TextBox 26">
            <a:extLst>
              <a:ext uri="{FF2B5EF4-FFF2-40B4-BE49-F238E27FC236}">
                <a16:creationId xmlns:a16="http://schemas.microsoft.com/office/drawing/2014/main" id="{EB20BA85-A021-CA5C-BE08-B78BE6E5E437}"/>
              </a:ext>
            </a:extLst>
          </p:cNvPr>
          <p:cNvSpPr txBox="1"/>
          <p:nvPr/>
        </p:nvSpPr>
        <p:spPr>
          <a:xfrm>
            <a:off x="7774782" y="6531432"/>
            <a:ext cx="1544012" cy="369332"/>
          </a:xfrm>
          <a:prstGeom prst="rect">
            <a:avLst/>
          </a:prstGeom>
          <a:noFill/>
        </p:spPr>
        <p:txBody>
          <a:bodyPr wrap="none" rtlCol="0">
            <a:spAutoFit/>
          </a:bodyPr>
          <a:lstStyle/>
          <a:p>
            <a:r>
              <a:rPr lang="en-NL" i="1">
                <a:latin typeface="Arial" panose="020B0604020202020204" pitchFamily="34" charset="0"/>
                <a:cs typeface="Arial" panose="020B0604020202020204" pitchFamily="34" charset="0"/>
              </a:rPr>
              <a:t>Gaswisseling</a:t>
            </a:r>
          </a:p>
        </p:txBody>
      </p:sp>
      <p:sp>
        <p:nvSpPr>
          <p:cNvPr id="28" name="TextBox 27">
            <a:extLst>
              <a:ext uri="{FF2B5EF4-FFF2-40B4-BE49-F238E27FC236}">
                <a16:creationId xmlns:a16="http://schemas.microsoft.com/office/drawing/2014/main" id="{986E3F27-863C-80EC-7446-986A78FE8CB9}"/>
              </a:ext>
            </a:extLst>
          </p:cNvPr>
          <p:cNvSpPr txBox="1"/>
          <p:nvPr/>
        </p:nvSpPr>
        <p:spPr>
          <a:xfrm>
            <a:off x="8942868" y="4332204"/>
            <a:ext cx="620683" cy="369332"/>
          </a:xfrm>
          <a:prstGeom prst="rect">
            <a:avLst/>
          </a:prstGeom>
          <a:noFill/>
        </p:spPr>
        <p:txBody>
          <a:bodyPr wrap="none" rtlCol="0">
            <a:spAutoFit/>
          </a:bodyPr>
          <a:lstStyle/>
          <a:p>
            <a:r>
              <a:rPr lang="en-NL">
                <a:latin typeface="Arial" panose="020B0604020202020204" pitchFamily="34" charset="0"/>
                <a:cs typeface="Arial" panose="020B0604020202020204" pitchFamily="34" charset="0"/>
              </a:rPr>
              <a:t>Hart</a:t>
            </a:r>
          </a:p>
        </p:txBody>
      </p:sp>
      <p:sp>
        <p:nvSpPr>
          <p:cNvPr id="29" name="TextBox 28">
            <a:extLst>
              <a:ext uri="{FF2B5EF4-FFF2-40B4-BE49-F238E27FC236}">
                <a16:creationId xmlns:a16="http://schemas.microsoft.com/office/drawing/2014/main" id="{4463C77F-2BCE-12EB-6D4D-555DAEC7C01B}"/>
              </a:ext>
            </a:extLst>
          </p:cNvPr>
          <p:cNvSpPr txBox="1"/>
          <p:nvPr/>
        </p:nvSpPr>
        <p:spPr>
          <a:xfrm>
            <a:off x="7913596" y="2862380"/>
            <a:ext cx="954107" cy="369332"/>
          </a:xfrm>
          <a:prstGeom prst="rect">
            <a:avLst/>
          </a:prstGeom>
          <a:noFill/>
        </p:spPr>
        <p:txBody>
          <a:bodyPr wrap="none" rtlCol="0">
            <a:spAutoFit/>
          </a:bodyPr>
          <a:lstStyle/>
          <a:p>
            <a:r>
              <a:rPr lang="en-NL">
                <a:latin typeface="Arial" panose="020B0604020202020204" pitchFamily="34" charset="0"/>
                <a:cs typeface="Arial" panose="020B0604020202020204" pitchFamily="34" charset="0"/>
              </a:rPr>
              <a:t>Longen</a:t>
            </a:r>
          </a:p>
        </p:txBody>
      </p:sp>
      <p:sp>
        <p:nvSpPr>
          <p:cNvPr id="30" name="TextBox 29">
            <a:extLst>
              <a:ext uri="{FF2B5EF4-FFF2-40B4-BE49-F238E27FC236}">
                <a16:creationId xmlns:a16="http://schemas.microsoft.com/office/drawing/2014/main" id="{50EB7CC3-A5C1-D1AD-85E9-BDF3AD6A4003}"/>
              </a:ext>
            </a:extLst>
          </p:cNvPr>
          <p:cNvSpPr txBox="1"/>
          <p:nvPr/>
        </p:nvSpPr>
        <p:spPr>
          <a:xfrm>
            <a:off x="7697837" y="5247152"/>
            <a:ext cx="1620957" cy="369332"/>
          </a:xfrm>
          <a:prstGeom prst="rect">
            <a:avLst/>
          </a:prstGeom>
          <a:noFill/>
        </p:spPr>
        <p:txBody>
          <a:bodyPr wrap="none" rtlCol="0">
            <a:spAutoFit/>
          </a:bodyPr>
          <a:lstStyle/>
          <a:p>
            <a:r>
              <a:rPr lang="en-NL">
                <a:latin typeface="Arial" panose="020B0604020202020204" pitchFamily="34" charset="0"/>
                <a:cs typeface="Arial" panose="020B0604020202020204" pitchFamily="34" charset="0"/>
              </a:rPr>
              <a:t>Onderlichaam</a:t>
            </a:r>
          </a:p>
        </p:txBody>
      </p:sp>
      <p:sp>
        <p:nvSpPr>
          <p:cNvPr id="31" name="TextBox 30">
            <a:extLst>
              <a:ext uri="{FF2B5EF4-FFF2-40B4-BE49-F238E27FC236}">
                <a16:creationId xmlns:a16="http://schemas.microsoft.com/office/drawing/2014/main" id="{894D6BD6-5D2D-A2CD-2605-AE96F319606A}"/>
              </a:ext>
            </a:extLst>
          </p:cNvPr>
          <p:cNvSpPr txBox="1"/>
          <p:nvPr/>
        </p:nvSpPr>
        <p:spPr>
          <a:xfrm>
            <a:off x="7638814" y="1556890"/>
            <a:ext cx="1633781" cy="369332"/>
          </a:xfrm>
          <a:prstGeom prst="rect">
            <a:avLst/>
          </a:prstGeom>
          <a:noFill/>
        </p:spPr>
        <p:txBody>
          <a:bodyPr wrap="none" rtlCol="0">
            <a:spAutoFit/>
          </a:bodyPr>
          <a:lstStyle/>
          <a:p>
            <a:r>
              <a:rPr lang="en-NL">
                <a:latin typeface="Arial" panose="020B0604020202020204" pitchFamily="34" charset="0"/>
                <a:cs typeface="Arial" panose="020B0604020202020204" pitchFamily="34" charset="0"/>
              </a:rPr>
              <a:t>Bovenlichaam</a:t>
            </a:r>
          </a:p>
        </p:txBody>
      </p:sp>
      <p:sp>
        <p:nvSpPr>
          <p:cNvPr id="32" name="TextBox 31">
            <a:extLst>
              <a:ext uri="{FF2B5EF4-FFF2-40B4-BE49-F238E27FC236}">
                <a16:creationId xmlns:a16="http://schemas.microsoft.com/office/drawing/2014/main" id="{BB29AB91-6705-BB8B-3C98-F49C80792582}"/>
              </a:ext>
            </a:extLst>
          </p:cNvPr>
          <p:cNvSpPr txBox="1"/>
          <p:nvPr/>
        </p:nvSpPr>
        <p:spPr>
          <a:xfrm>
            <a:off x="10165818" y="2422136"/>
            <a:ext cx="1274708" cy="646331"/>
          </a:xfrm>
          <a:prstGeom prst="rect">
            <a:avLst/>
          </a:prstGeom>
          <a:noFill/>
        </p:spPr>
        <p:txBody>
          <a:bodyPr wrap="none" rtlCol="0">
            <a:spAutoFit/>
          </a:bodyPr>
          <a:lstStyle/>
          <a:p>
            <a:r>
              <a:rPr lang="en-NL" i="1">
                <a:solidFill>
                  <a:srgbClr val="00B050"/>
                </a:solidFill>
                <a:latin typeface="Arial" panose="020B0604020202020204" pitchFamily="34" charset="0"/>
                <a:cs typeface="Arial" panose="020B0604020202020204" pitchFamily="34" charset="0"/>
              </a:rPr>
              <a:t>Pulmonale</a:t>
            </a:r>
          </a:p>
          <a:p>
            <a:r>
              <a:rPr lang="en-NL" i="1">
                <a:solidFill>
                  <a:srgbClr val="00B050"/>
                </a:solidFill>
                <a:latin typeface="Arial" panose="020B0604020202020204" pitchFamily="34" charset="0"/>
                <a:cs typeface="Arial" panose="020B0604020202020204" pitchFamily="34" charset="0"/>
              </a:rPr>
              <a:t>Circulatie</a:t>
            </a:r>
          </a:p>
        </p:txBody>
      </p:sp>
      <p:sp>
        <p:nvSpPr>
          <p:cNvPr id="33" name="TextBox 32">
            <a:extLst>
              <a:ext uri="{FF2B5EF4-FFF2-40B4-BE49-F238E27FC236}">
                <a16:creationId xmlns:a16="http://schemas.microsoft.com/office/drawing/2014/main" id="{9EBB0228-84FF-998E-0F8D-1350C3E34398}"/>
              </a:ext>
            </a:extLst>
          </p:cNvPr>
          <p:cNvSpPr txBox="1"/>
          <p:nvPr/>
        </p:nvSpPr>
        <p:spPr>
          <a:xfrm>
            <a:off x="10127500" y="4382773"/>
            <a:ext cx="1492716" cy="646331"/>
          </a:xfrm>
          <a:prstGeom prst="rect">
            <a:avLst/>
          </a:prstGeom>
          <a:noFill/>
        </p:spPr>
        <p:txBody>
          <a:bodyPr wrap="none" rtlCol="0">
            <a:spAutoFit/>
          </a:bodyPr>
          <a:lstStyle/>
          <a:p>
            <a:r>
              <a:rPr lang="en-NL" i="1">
                <a:solidFill>
                  <a:srgbClr val="00B050"/>
                </a:solidFill>
                <a:latin typeface="Arial" panose="020B0604020202020204" pitchFamily="34" charset="0"/>
                <a:cs typeface="Arial" panose="020B0604020202020204" pitchFamily="34" charset="0"/>
              </a:rPr>
              <a:t>Systemische</a:t>
            </a:r>
          </a:p>
          <a:p>
            <a:r>
              <a:rPr lang="en-NL" i="1">
                <a:solidFill>
                  <a:srgbClr val="00B050"/>
                </a:solidFill>
                <a:latin typeface="Arial" panose="020B0604020202020204" pitchFamily="34" charset="0"/>
                <a:cs typeface="Arial" panose="020B0604020202020204" pitchFamily="34" charset="0"/>
              </a:rPr>
              <a:t>Circulatie</a:t>
            </a:r>
          </a:p>
        </p:txBody>
      </p:sp>
    </p:spTree>
    <p:extLst>
      <p:ext uri="{BB962C8B-B14F-4D97-AF65-F5344CB8AC3E}">
        <p14:creationId xmlns:p14="http://schemas.microsoft.com/office/powerpoint/2010/main" val="3188486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Pomp</a:t>
            </a:r>
            <a:endParaRPr lang="nl-NL" dirty="0"/>
          </a:p>
        </p:txBody>
      </p:sp>
      <p:sp>
        <p:nvSpPr>
          <p:cNvPr id="5" name="Slide Number Placeholder 1">
            <a:extLst>
              <a:ext uri="{FF2B5EF4-FFF2-40B4-BE49-F238E27FC236}">
                <a16:creationId xmlns:a16="http://schemas.microsoft.com/office/drawing/2014/main" id="{0E8B51A6-5200-E856-E947-E4AF5842BBCA}"/>
              </a:ext>
            </a:extLst>
          </p:cNvPr>
          <p:cNvSpPr>
            <a:spLocks noGrp="1"/>
          </p:cNvSpPr>
          <p:nvPr>
            <p:ph type="sldNum" sz="quarter" idx="12"/>
          </p:nvPr>
        </p:nvSpPr>
        <p:spPr>
          <a:xfrm>
            <a:off x="11896530" y="6635899"/>
            <a:ext cx="276807" cy="203442"/>
          </a:xfrm>
        </p:spPr>
        <p:txBody>
          <a:bodyPr rIns="72000"/>
          <a:lstStyle/>
          <a:p>
            <a:pPr marL="0" marR="0" lvl="0" indent="0" algn="r" defTabSz="914400" rtl="0" eaLnBrk="0" fontAlgn="base" latinLnBrk="0" hangingPunct="0">
              <a:lnSpc>
                <a:spcPct val="100000"/>
              </a:lnSpc>
              <a:spcBef>
                <a:spcPct val="0"/>
              </a:spcBef>
              <a:spcAft>
                <a:spcPct val="0"/>
              </a:spcAft>
              <a:buClrTx/>
              <a:buSzTx/>
              <a:buFontTx/>
              <a:buNone/>
              <a:tabLst/>
              <a:defRPr/>
            </a:pPr>
            <a:fld id="{F3AFE09B-C44D-7C4F-B83E-0C608AA5F1F2}" type="slidenum">
              <a:rPr kumimoji="0" 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pic>
        <p:nvPicPr>
          <p:cNvPr id="10" name="Picture 9">
            <a:extLst>
              <a:ext uri="{FF2B5EF4-FFF2-40B4-BE49-F238E27FC236}">
                <a16:creationId xmlns:a16="http://schemas.microsoft.com/office/drawing/2014/main" id="{A8B4E907-07A6-4307-BF06-5AC1ADCA06E0}"/>
              </a:ext>
            </a:extLst>
          </p:cNvPr>
          <p:cNvPicPr>
            <a:picLocks noChangeAspect="1"/>
          </p:cNvPicPr>
          <p:nvPr/>
        </p:nvPicPr>
        <p:blipFill>
          <a:blip r:embed="rId2"/>
          <a:stretch>
            <a:fillRect/>
          </a:stretch>
        </p:blipFill>
        <p:spPr>
          <a:xfrm>
            <a:off x="290718" y="1259657"/>
            <a:ext cx="11909642" cy="4621189"/>
          </a:xfrm>
          <a:prstGeom prst="rect">
            <a:avLst/>
          </a:prstGeom>
        </p:spPr>
      </p:pic>
    </p:spTree>
    <p:extLst>
      <p:ext uri="{BB962C8B-B14F-4D97-AF65-F5344CB8AC3E}">
        <p14:creationId xmlns:p14="http://schemas.microsoft.com/office/powerpoint/2010/main" val="1392924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4" descr="Je bloedsomloop | WRTS"/>
          <p:cNvSpPr>
            <a:spLocks noChangeAspect="1" noChangeArrowheads="1"/>
          </p:cNvSpPr>
          <p:nvPr/>
        </p:nvSpPr>
        <p:spPr bwMode="auto">
          <a:xfrm>
            <a:off x="-1983935" y="-144463"/>
            <a:ext cx="2444310" cy="244431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2" name="Picture 1">
            <a:extLst>
              <a:ext uri="{FF2B5EF4-FFF2-40B4-BE49-F238E27FC236}">
                <a16:creationId xmlns:a16="http://schemas.microsoft.com/office/drawing/2014/main" id="{127410B5-7ADD-B9DF-141F-524B8477001D}"/>
              </a:ext>
            </a:extLst>
          </p:cNvPr>
          <p:cNvPicPr>
            <a:picLocks noChangeAspect="1"/>
          </p:cNvPicPr>
          <p:nvPr/>
        </p:nvPicPr>
        <p:blipFill rotWithShape="1">
          <a:blip r:embed="rId2"/>
          <a:srcRect t="16557"/>
          <a:stretch/>
        </p:blipFill>
        <p:spPr>
          <a:xfrm>
            <a:off x="5309830" y="882885"/>
            <a:ext cx="6863507" cy="2978088"/>
          </a:xfrm>
          <a:prstGeom prst="rect">
            <a:avLst/>
          </a:prstGeom>
        </p:spPr>
      </p:pic>
      <p:pic>
        <p:nvPicPr>
          <p:cNvPr id="9" name="Picture 8">
            <a:extLst>
              <a:ext uri="{FF2B5EF4-FFF2-40B4-BE49-F238E27FC236}">
                <a16:creationId xmlns:a16="http://schemas.microsoft.com/office/drawing/2014/main" id="{0C103F99-6A36-6031-502F-8147B4C9ADA4}"/>
              </a:ext>
            </a:extLst>
          </p:cNvPr>
          <p:cNvPicPr>
            <a:picLocks noChangeAspect="1"/>
          </p:cNvPicPr>
          <p:nvPr/>
        </p:nvPicPr>
        <p:blipFill>
          <a:blip r:embed="rId3"/>
          <a:stretch>
            <a:fillRect/>
          </a:stretch>
        </p:blipFill>
        <p:spPr>
          <a:xfrm>
            <a:off x="228106" y="810811"/>
            <a:ext cx="5081724" cy="2978088"/>
          </a:xfrm>
          <a:prstGeom prst="rect">
            <a:avLst/>
          </a:prstGeom>
        </p:spPr>
      </p:pic>
      <p:pic>
        <p:nvPicPr>
          <p:cNvPr id="10" name="Picture 9">
            <a:extLst>
              <a:ext uri="{FF2B5EF4-FFF2-40B4-BE49-F238E27FC236}">
                <a16:creationId xmlns:a16="http://schemas.microsoft.com/office/drawing/2014/main" id="{617CD8BA-6D70-CA38-EF77-F18A92A093DD}"/>
              </a:ext>
            </a:extLst>
          </p:cNvPr>
          <p:cNvPicPr>
            <a:picLocks noChangeAspect="1"/>
          </p:cNvPicPr>
          <p:nvPr/>
        </p:nvPicPr>
        <p:blipFill>
          <a:blip r:embed="rId4"/>
          <a:stretch>
            <a:fillRect/>
          </a:stretch>
        </p:blipFill>
        <p:spPr>
          <a:xfrm>
            <a:off x="115211" y="3933047"/>
            <a:ext cx="5307513" cy="2745753"/>
          </a:xfrm>
          <a:prstGeom prst="rect">
            <a:avLst/>
          </a:prstGeom>
        </p:spPr>
      </p:pic>
      <p:sp>
        <p:nvSpPr>
          <p:cNvPr id="4" name="Slide Number Placeholder 1">
            <a:extLst>
              <a:ext uri="{FF2B5EF4-FFF2-40B4-BE49-F238E27FC236}">
                <a16:creationId xmlns:a16="http://schemas.microsoft.com/office/drawing/2014/main" id="{2D420792-C873-28D4-D5EC-D0717ABF5D96}"/>
              </a:ext>
            </a:extLst>
          </p:cNvPr>
          <p:cNvSpPr>
            <a:spLocks noGrp="1"/>
          </p:cNvSpPr>
          <p:nvPr>
            <p:ph type="sldNum" sz="quarter" idx="12"/>
          </p:nvPr>
        </p:nvSpPr>
        <p:spPr>
          <a:xfrm>
            <a:off x="11896530" y="6635899"/>
            <a:ext cx="276807" cy="203442"/>
          </a:xfrm>
        </p:spPr>
        <p:txBody>
          <a:bodyPr rIns="72000"/>
          <a:lstStyle/>
          <a:p>
            <a:pPr marL="0" marR="0" lvl="0" indent="0" algn="r" defTabSz="914400" rtl="0" eaLnBrk="0" fontAlgn="base" latinLnBrk="0" hangingPunct="0">
              <a:lnSpc>
                <a:spcPct val="100000"/>
              </a:lnSpc>
              <a:spcBef>
                <a:spcPct val="0"/>
              </a:spcBef>
              <a:spcAft>
                <a:spcPct val="0"/>
              </a:spcAft>
              <a:buClrTx/>
              <a:buSzTx/>
              <a:buFontTx/>
              <a:buNone/>
              <a:tabLst/>
              <a:defRPr/>
            </a:pPr>
            <a:fld id="{F3AFE09B-C44D-7C4F-B83E-0C608AA5F1F2}" type="slidenum">
              <a:rPr kumimoji="0" 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 name="Title 1">
            <a:extLst>
              <a:ext uri="{FF2B5EF4-FFF2-40B4-BE49-F238E27FC236}">
                <a16:creationId xmlns:a16="http://schemas.microsoft.com/office/drawing/2014/main" id="{8BCEDE11-5D3C-9AF9-E3E4-7959C2B77E3D}"/>
              </a:ext>
            </a:extLst>
          </p:cNvPr>
          <p:cNvSpPr txBox="1">
            <a:spLocks/>
          </p:cNvSpPr>
          <p:nvPr/>
        </p:nvSpPr>
        <p:spPr>
          <a:xfrm>
            <a:off x="6448798" y="5305923"/>
            <a:ext cx="2587625" cy="756000"/>
          </a:xfrm>
          <a:prstGeom prst="rect">
            <a:avLst/>
          </a:prstGeom>
        </p:spPr>
        <p:txBody>
          <a:bodyPr vert="horz" lIns="0" tIns="0" rIns="0" bIns="0" rtlCol="0" anchor="t" anchorCtr="0">
            <a:normAutofit/>
          </a:bodyPr>
          <a:lstStyle>
            <a:lvl1pPr algn="l" defTabSz="457200" rtl="0" eaLnBrk="1" latinLnBrk="0" hangingPunct="1">
              <a:spcBef>
                <a:spcPct val="0"/>
              </a:spcBef>
              <a:buNone/>
              <a:defRPr sz="3600" b="1" kern="1200">
                <a:solidFill>
                  <a:schemeClr val="tx2"/>
                </a:solidFill>
                <a:latin typeface="+mj-lt"/>
                <a:ea typeface="+mj-ea"/>
                <a:cs typeface="Verdana"/>
              </a:defRPr>
            </a:lvl1pPr>
          </a:lstStyle>
          <a:p>
            <a:r>
              <a:rPr lang="en-US" dirty="0" err="1"/>
              <a:t>Bloeddruk</a:t>
            </a:r>
            <a:endParaRPr lang="nl-NL" dirty="0"/>
          </a:p>
        </p:txBody>
      </p:sp>
    </p:spTree>
    <p:extLst>
      <p:ext uri="{BB962C8B-B14F-4D97-AF65-F5344CB8AC3E}">
        <p14:creationId xmlns:p14="http://schemas.microsoft.com/office/powerpoint/2010/main" val="1681863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Spierpijn</a:t>
            </a:r>
            <a:r>
              <a:rPr lang="en-US" dirty="0"/>
              <a:t>?</a:t>
            </a:r>
            <a:endParaRPr lang="nl-NL" dirty="0"/>
          </a:p>
        </p:txBody>
      </p:sp>
      <p:pic>
        <p:nvPicPr>
          <p:cNvPr id="3074" name="Picture 2" descr="Spierkramp l Oorzaak en oplossing l Fysio Deur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218" y="3279822"/>
            <a:ext cx="4492456" cy="313848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Cori-cyclus - Wikiped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Slide Number Placeholder 1">
            <a:extLst>
              <a:ext uri="{FF2B5EF4-FFF2-40B4-BE49-F238E27FC236}">
                <a16:creationId xmlns:a16="http://schemas.microsoft.com/office/drawing/2014/main" id="{8FA08918-8F27-2F2F-EA33-C330640777A1}"/>
              </a:ext>
            </a:extLst>
          </p:cNvPr>
          <p:cNvSpPr>
            <a:spLocks noGrp="1"/>
          </p:cNvSpPr>
          <p:nvPr>
            <p:ph type="sldNum" sz="quarter" idx="12"/>
          </p:nvPr>
        </p:nvSpPr>
        <p:spPr>
          <a:xfrm>
            <a:off x="11896530" y="6635899"/>
            <a:ext cx="276807" cy="203442"/>
          </a:xfrm>
        </p:spPr>
        <p:txBody>
          <a:bodyPr rIns="72000"/>
          <a:lstStyle/>
          <a:p>
            <a:pPr marL="0" marR="0" lvl="0" indent="0" algn="r" defTabSz="914400" rtl="0" eaLnBrk="0" fontAlgn="base" latinLnBrk="0" hangingPunct="0">
              <a:lnSpc>
                <a:spcPct val="100000"/>
              </a:lnSpc>
              <a:spcBef>
                <a:spcPct val="0"/>
              </a:spcBef>
              <a:spcAft>
                <a:spcPct val="0"/>
              </a:spcAft>
              <a:buClrTx/>
              <a:buSzTx/>
              <a:buFontTx/>
              <a:buNone/>
              <a:tabLst/>
              <a:defRPr/>
            </a:pPr>
            <a:fld id="{F3AFE09B-C44D-7C4F-B83E-0C608AA5F1F2}" type="slidenum">
              <a:rPr kumimoji="0" 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pic>
        <p:nvPicPr>
          <p:cNvPr id="8" name="Picture 7">
            <a:extLst>
              <a:ext uri="{FF2B5EF4-FFF2-40B4-BE49-F238E27FC236}">
                <a16:creationId xmlns:a16="http://schemas.microsoft.com/office/drawing/2014/main" id="{7D3A9551-2648-07FD-A617-BBA3994FB18C}"/>
              </a:ext>
            </a:extLst>
          </p:cNvPr>
          <p:cNvPicPr>
            <a:picLocks noChangeAspect="1"/>
          </p:cNvPicPr>
          <p:nvPr/>
        </p:nvPicPr>
        <p:blipFill>
          <a:blip r:embed="rId3"/>
          <a:stretch>
            <a:fillRect/>
          </a:stretch>
        </p:blipFill>
        <p:spPr>
          <a:xfrm>
            <a:off x="5643591" y="639631"/>
            <a:ext cx="6068410" cy="4129621"/>
          </a:xfrm>
          <a:prstGeom prst="rect">
            <a:avLst/>
          </a:prstGeom>
        </p:spPr>
      </p:pic>
      <p:pic>
        <p:nvPicPr>
          <p:cNvPr id="16" name="Picture 15">
            <a:extLst>
              <a:ext uri="{FF2B5EF4-FFF2-40B4-BE49-F238E27FC236}">
                <a16:creationId xmlns:a16="http://schemas.microsoft.com/office/drawing/2014/main" id="{721A5453-337A-2F61-778C-7124455C21A4}"/>
              </a:ext>
            </a:extLst>
          </p:cNvPr>
          <p:cNvPicPr>
            <a:picLocks noChangeAspect="1"/>
          </p:cNvPicPr>
          <p:nvPr/>
        </p:nvPicPr>
        <p:blipFill rotWithShape="1">
          <a:blip r:embed="rId4">
            <a:alphaModFix amt="49000"/>
          </a:blip>
          <a:srcRect l="25940" t="12029" r="25868" b="14467"/>
          <a:stretch/>
        </p:blipFill>
        <p:spPr>
          <a:xfrm>
            <a:off x="6668349" y="3531254"/>
            <a:ext cx="1075764" cy="863212"/>
          </a:xfrm>
          <a:prstGeom prst="rect">
            <a:avLst/>
          </a:prstGeom>
        </p:spPr>
      </p:pic>
    </p:spTree>
    <p:extLst>
      <p:ext uri="{BB962C8B-B14F-4D97-AF65-F5344CB8AC3E}">
        <p14:creationId xmlns:p14="http://schemas.microsoft.com/office/powerpoint/2010/main" val="1150837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7515653" y="1348038"/>
            <a:ext cx="1985709" cy="307777"/>
          </a:xfrm>
          <a:prstGeom prst="rect">
            <a:avLst/>
          </a:prstGeom>
          <a:noFill/>
        </p:spPr>
        <p:txBody>
          <a:bodyPr wrap="square" rtlCol="0">
            <a:spAutoFit/>
          </a:bodyPr>
          <a:lstStyle/>
          <a:p>
            <a:r>
              <a:rPr lang="en-US" sz="1400" dirty="0"/>
              <a:t>= central circulation</a:t>
            </a:r>
            <a:endParaRPr lang="nl-NL" sz="1400" dirty="0"/>
          </a:p>
        </p:txBody>
      </p:sp>
      <p:sp>
        <p:nvSpPr>
          <p:cNvPr id="13" name="TextBox 12"/>
          <p:cNvSpPr txBox="1"/>
          <p:nvPr/>
        </p:nvSpPr>
        <p:spPr>
          <a:xfrm>
            <a:off x="7678424" y="4060614"/>
            <a:ext cx="2028994" cy="338554"/>
          </a:xfrm>
          <a:prstGeom prst="rect">
            <a:avLst/>
          </a:prstGeom>
          <a:noFill/>
        </p:spPr>
        <p:txBody>
          <a:bodyPr wrap="square" rtlCol="0">
            <a:spAutoFit/>
          </a:bodyPr>
          <a:lstStyle/>
          <a:p>
            <a:r>
              <a:rPr lang="en-US" sz="1600" dirty="0"/>
              <a:t>= muscle metabolism</a:t>
            </a:r>
            <a:endParaRPr lang="nl-NL" sz="1600" dirty="0"/>
          </a:p>
        </p:txBody>
      </p:sp>
      <p:sp>
        <p:nvSpPr>
          <p:cNvPr id="3" name="Slide Number Placeholder 1">
            <a:extLst>
              <a:ext uri="{FF2B5EF4-FFF2-40B4-BE49-F238E27FC236}">
                <a16:creationId xmlns:a16="http://schemas.microsoft.com/office/drawing/2014/main" id="{79987FB8-07F6-9727-5AE9-657E5E612E41}"/>
              </a:ext>
            </a:extLst>
          </p:cNvPr>
          <p:cNvSpPr>
            <a:spLocks noGrp="1"/>
          </p:cNvSpPr>
          <p:nvPr>
            <p:ph type="sldNum" sz="quarter" idx="12"/>
          </p:nvPr>
        </p:nvSpPr>
        <p:spPr>
          <a:xfrm>
            <a:off x="11896530" y="6635899"/>
            <a:ext cx="276807" cy="203442"/>
          </a:xfrm>
        </p:spPr>
        <p:txBody>
          <a:bodyPr rIns="72000"/>
          <a:lstStyle/>
          <a:p>
            <a:pPr marL="0" marR="0" lvl="0" indent="0" algn="r" defTabSz="914400" rtl="0" eaLnBrk="0" fontAlgn="base" latinLnBrk="0" hangingPunct="0">
              <a:lnSpc>
                <a:spcPct val="100000"/>
              </a:lnSpc>
              <a:spcBef>
                <a:spcPct val="0"/>
              </a:spcBef>
              <a:spcAft>
                <a:spcPct val="0"/>
              </a:spcAft>
              <a:buClrTx/>
              <a:buSzTx/>
              <a:buFontTx/>
              <a:buNone/>
              <a:tabLst/>
              <a:defRPr/>
            </a:pPr>
            <a:fld id="{F3AFE09B-C44D-7C4F-B83E-0C608AA5F1F2}" type="slidenum">
              <a:rPr kumimoji="0" 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pic>
        <p:nvPicPr>
          <p:cNvPr id="17" name="Picture 16">
            <a:extLst>
              <a:ext uri="{FF2B5EF4-FFF2-40B4-BE49-F238E27FC236}">
                <a16:creationId xmlns:a16="http://schemas.microsoft.com/office/drawing/2014/main" id="{9FA83638-DE5D-5502-1015-776A70584A5E}"/>
              </a:ext>
            </a:extLst>
          </p:cNvPr>
          <p:cNvPicPr>
            <a:picLocks noChangeAspect="1"/>
          </p:cNvPicPr>
          <p:nvPr/>
        </p:nvPicPr>
        <p:blipFill>
          <a:blip r:embed="rId2"/>
          <a:stretch>
            <a:fillRect/>
          </a:stretch>
        </p:blipFill>
        <p:spPr>
          <a:xfrm>
            <a:off x="3639908" y="525267"/>
            <a:ext cx="6475973" cy="6314074"/>
          </a:xfrm>
          <a:prstGeom prst="rect">
            <a:avLst/>
          </a:prstGeom>
        </p:spPr>
      </p:pic>
      <p:cxnSp>
        <p:nvCxnSpPr>
          <p:cNvPr id="19" name="Straight Arrow Connector 18">
            <a:extLst>
              <a:ext uri="{FF2B5EF4-FFF2-40B4-BE49-F238E27FC236}">
                <a16:creationId xmlns:a16="http://schemas.microsoft.com/office/drawing/2014/main" id="{2DE022A7-F447-5D50-46E6-A1DC3FA7D75F}"/>
              </a:ext>
            </a:extLst>
          </p:cNvPr>
          <p:cNvCxnSpPr>
            <a:cxnSpLocks/>
            <a:endCxn id="20" idx="1"/>
          </p:cNvCxnSpPr>
          <p:nvPr/>
        </p:nvCxnSpPr>
        <p:spPr>
          <a:xfrm>
            <a:off x="7324164" y="4521193"/>
            <a:ext cx="1090420" cy="555626"/>
          </a:xfrm>
          <a:prstGeom prst="straightConnector1">
            <a:avLst/>
          </a:prstGeom>
          <a:ln>
            <a:solidFill>
              <a:srgbClr val="0070C0"/>
            </a:solidFill>
            <a:tailEnd type="triangle"/>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FAEA4A6F-4713-6DD0-5FCA-5752882BBA43}"/>
              </a:ext>
            </a:extLst>
          </p:cNvPr>
          <p:cNvSpPr txBox="1"/>
          <p:nvPr/>
        </p:nvSpPr>
        <p:spPr>
          <a:xfrm>
            <a:off x="8414584" y="4892153"/>
            <a:ext cx="1992853" cy="369332"/>
          </a:xfrm>
          <a:prstGeom prst="rect">
            <a:avLst/>
          </a:prstGeom>
          <a:noFill/>
        </p:spPr>
        <p:txBody>
          <a:bodyPr wrap="none" rtlCol="0">
            <a:spAutoFit/>
          </a:bodyPr>
          <a:lstStyle/>
          <a:p>
            <a:r>
              <a:rPr lang="en-NL">
                <a:latin typeface="Arial" panose="020B0604020202020204" pitchFamily="34" charset="0"/>
                <a:cs typeface="Arial" panose="020B0604020202020204" pitchFamily="34" charset="0"/>
              </a:rPr>
              <a:t>spiermetabolisme</a:t>
            </a:r>
          </a:p>
        </p:txBody>
      </p:sp>
      <p:sp>
        <p:nvSpPr>
          <p:cNvPr id="21" name="TextBox 20">
            <a:extLst>
              <a:ext uri="{FF2B5EF4-FFF2-40B4-BE49-F238E27FC236}">
                <a16:creationId xmlns:a16="http://schemas.microsoft.com/office/drawing/2014/main" id="{A6CF909A-1ABD-EA0A-2162-0BACCC27DE1E}"/>
              </a:ext>
            </a:extLst>
          </p:cNvPr>
          <p:cNvSpPr txBox="1"/>
          <p:nvPr/>
        </p:nvSpPr>
        <p:spPr>
          <a:xfrm>
            <a:off x="4301745" y="2567632"/>
            <a:ext cx="1377300" cy="369332"/>
          </a:xfrm>
          <a:prstGeom prst="rect">
            <a:avLst/>
          </a:prstGeom>
          <a:noFill/>
        </p:spPr>
        <p:txBody>
          <a:bodyPr wrap="none" rtlCol="0">
            <a:spAutoFit/>
          </a:bodyPr>
          <a:lstStyle/>
          <a:p>
            <a:r>
              <a:rPr lang="en-NL">
                <a:latin typeface="Arial" panose="020B0604020202020204" pitchFamily="34" charset="0"/>
                <a:cs typeface="Arial" panose="020B0604020202020204" pitchFamily="34" charset="0"/>
              </a:rPr>
              <a:t>ademhaling</a:t>
            </a:r>
          </a:p>
        </p:txBody>
      </p:sp>
      <p:cxnSp>
        <p:nvCxnSpPr>
          <p:cNvPr id="22" name="Straight Arrow Connector 21">
            <a:extLst>
              <a:ext uri="{FF2B5EF4-FFF2-40B4-BE49-F238E27FC236}">
                <a16:creationId xmlns:a16="http://schemas.microsoft.com/office/drawing/2014/main" id="{35FBC59A-1F8A-A3E8-B3E6-F48AF28F2DC9}"/>
              </a:ext>
            </a:extLst>
          </p:cNvPr>
          <p:cNvCxnSpPr>
            <a:cxnSpLocks/>
          </p:cNvCxnSpPr>
          <p:nvPr/>
        </p:nvCxnSpPr>
        <p:spPr>
          <a:xfrm flipH="1">
            <a:off x="5682568" y="2325586"/>
            <a:ext cx="1803678" cy="408649"/>
          </a:xfrm>
          <a:prstGeom prst="straightConnector1">
            <a:avLst/>
          </a:prstGeom>
          <a:ln>
            <a:solidFill>
              <a:srgbClr val="0070C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DB0EA012-2B25-3E1F-0C5E-85E5E6AE85E6}"/>
              </a:ext>
            </a:extLst>
          </p:cNvPr>
          <p:cNvCxnSpPr>
            <a:cxnSpLocks/>
          </p:cNvCxnSpPr>
          <p:nvPr/>
        </p:nvCxnSpPr>
        <p:spPr>
          <a:xfrm>
            <a:off x="7482147" y="2648336"/>
            <a:ext cx="684700" cy="1290253"/>
          </a:xfrm>
          <a:prstGeom prst="straightConnector1">
            <a:avLst/>
          </a:prstGeom>
          <a:ln>
            <a:solidFill>
              <a:srgbClr val="0070C0"/>
            </a:solidFill>
            <a:tailEnd type="triangle"/>
          </a:ln>
          <a:effectLst/>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64FA6CB8-2382-D694-2E73-A19B3E0F15BC}"/>
              </a:ext>
            </a:extLst>
          </p:cNvPr>
          <p:cNvSpPr txBox="1"/>
          <p:nvPr/>
        </p:nvSpPr>
        <p:spPr>
          <a:xfrm>
            <a:off x="8123028" y="3893875"/>
            <a:ext cx="1441420" cy="369332"/>
          </a:xfrm>
          <a:prstGeom prst="rect">
            <a:avLst/>
          </a:prstGeom>
          <a:noFill/>
        </p:spPr>
        <p:txBody>
          <a:bodyPr wrap="none" rtlCol="0">
            <a:spAutoFit/>
          </a:bodyPr>
          <a:lstStyle/>
          <a:p>
            <a:r>
              <a:rPr lang="en-NL">
                <a:latin typeface="Arial" panose="020B0604020202020204" pitchFamily="34" charset="0"/>
                <a:cs typeface="Arial" panose="020B0604020202020204" pitchFamily="34" charset="0"/>
              </a:rPr>
              <a:t>pompfunctie</a:t>
            </a:r>
          </a:p>
        </p:txBody>
      </p:sp>
      <p:cxnSp>
        <p:nvCxnSpPr>
          <p:cNvPr id="29" name="Straight Arrow Connector 28">
            <a:extLst>
              <a:ext uri="{FF2B5EF4-FFF2-40B4-BE49-F238E27FC236}">
                <a16:creationId xmlns:a16="http://schemas.microsoft.com/office/drawing/2014/main" id="{3CBAC248-E903-B29C-5AF6-5E7A2B518234}"/>
              </a:ext>
            </a:extLst>
          </p:cNvPr>
          <p:cNvCxnSpPr>
            <a:cxnSpLocks/>
          </p:cNvCxnSpPr>
          <p:nvPr/>
        </p:nvCxnSpPr>
        <p:spPr>
          <a:xfrm flipH="1" flipV="1">
            <a:off x="3801035" y="3691204"/>
            <a:ext cx="1799016" cy="715488"/>
          </a:xfrm>
          <a:prstGeom prst="straightConnector1">
            <a:avLst/>
          </a:prstGeom>
          <a:ln>
            <a:solidFill>
              <a:srgbClr val="0070C0"/>
            </a:solidFill>
            <a:tailEnd type="triangle"/>
          </a:ln>
          <a:effectLst/>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8CAA94AC-243E-F354-AB92-1D83874CCF15}"/>
              </a:ext>
            </a:extLst>
          </p:cNvPr>
          <p:cNvSpPr txBox="1"/>
          <p:nvPr/>
        </p:nvSpPr>
        <p:spPr>
          <a:xfrm>
            <a:off x="2435242" y="3288864"/>
            <a:ext cx="1941557" cy="369332"/>
          </a:xfrm>
          <a:prstGeom prst="rect">
            <a:avLst/>
          </a:prstGeom>
          <a:noFill/>
        </p:spPr>
        <p:txBody>
          <a:bodyPr wrap="none" rtlCol="0">
            <a:spAutoFit/>
          </a:bodyPr>
          <a:lstStyle/>
          <a:p>
            <a:r>
              <a:rPr lang="en-NL">
                <a:latin typeface="Arial" panose="020B0604020202020204" pitchFamily="34" charset="0"/>
                <a:cs typeface="Arial" panose="020B0604020202020204" pitchFamily="34" charset="0"/>
              </a:rPr>
              <a:t>perifere circulatie</a:t>
            </a:r>
          </a:p>
        </p:txBody>
      </p:sp>
      <p:sp>
        <p:nvSpPr>
          <p:cNvPr id="2" name="Title 1"/>
          <p:cNvSpPr>
            <a:spLocks noGrp="1"/>
          </p:cNvSpPr>
          <p:nvPr>
            <p:ph type="title"/>
          </p:nvPr>
        </p:nvSpPr>
        <p:spPr>
          <a:xfrm>
            <a:off x="228539" y="145342"/>
            <a:ext cx="11102399" cy="756000"/>
          </a:xfrm>
        </p:spPr>
        <p:txBody>
          <a:bodyPr/>
          <a:lstStyle/>
          <a:p>
            <a:r>
              <a:rPr lang="en-US" dirty="0" err="1"/>
              <a:t>Veranderingen</a:t>
            </a:r>
            <a:r>
              <a:rPr lang="en-US" dirty="0"/>
              <a:t> </a:t>
            </a:r>
            <a:r>
              <a:rPr lang="en-US" dirty="0" err="1"/>
              <a:t>tijdens</a:t>
            </a:r>
            <a:r>
              <a:rPr lang="en-US" dirty="0"/>
              <a:t> het </a:t>
            </a:r>
            <a:r>
              <a:rPr lang="en-US" dirty="0" err="1"/>
              <a:t>sporten</a:t>
            </a:r>
            <a:endParaRPr lang="nl-NL" dirty="0"/>
          </a:p>
        </p:txBody>
      </p:sp>
    </p:spTree>
    <p:extLst>
      <p:ext uri="{BB962C8B-B14F-4D97-AF65-F5344CB8AC3E}">
        <p14:creationId xmlns:p14="http://schemas.microsoft.com/office/powerpoint/2010/main" val="133690378"/>
      </p:ext>
    </p:extLst>
  </p:cSld>
  <p:clrMapOvr>
    <a:masterClrMapping/>
  </p:clrMapOvr>
</p:sld>
</file>

<file path=ppt/theme/theme1.xml><?xml version="1.0" encoding="utf-8"?>
<a:theme xmlns:a="http://schemas.openxmlformats.org/drawingml/2006/main" name="Maastricht University Thema (landscape) V2">
  <a:themeElements>
    <a:clrScheme name="UM">
      <a:dk1>
        <a:srgbClr val="001C3D"/>
      </a:dk1>
      <a:lt1>
        <a:srgbClr val="FFFFFF"/>
      </a:lt1>
      <a:dk2>
        <a:srgbClr val="00A2DB"/>
      </a:dk2>
      <a:lt2>
        <a:srgbClr val="FFFFFF"/>
      </a:lt2>
      <a:accent1>
        <a:srgbClr val="E84E10"/>
      </a:accent1>
      <a:accent2>
        <a:srgbClr val="00A2DB"/>
      </a:accent2>
      <a:accent3>
        <a:srgbClr val="001C3D"/>
      </a:accent3>
      <a:accent4>
        <a:srgbClr val="F3A687"/>
      </a:accent4>
      <a:accent5>
        <a:srgbClr val="7FD0ED"/>
      </a:accent5>
      <a:accent6>
        <a:srgbClr val="7F8D9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aastricht University Thema (landscape) V2" id="{9B69BDBD-09D8-41FF-88A2-5F0A113CC2CA}" vid="{9DECA85C-23B2-494F-B524-B01652C9CA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Maastricht University Thema (landscape) V2</Template>
  <TotalTime>216</TotalTime>
  <Words>109</Words>
  <Application>Microsoft Macintosh PowerPoint</Application>
  <PresentationFormat>Widescreen</PresentationFormat>
  <Paragraphs>32</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Lucida Grande</vt:lpstr>
      <vt:lpstr>Maastricht University Thema (landscape) V2</vt:lpstr>
      <vt:lpstr>Leertaak Experience Day Geneeskunde</vt:lpstr>
      <vt:lpstr>Casus</vt:lpstr>
      <vt:lpstr>Circulatie</vt:lpstr>
      <vt:lpstr>Pomp</vt:lpstr>
      <vt:lpstr>PowerPoint Presentation</vt:lpstr>
      <vt:lpstr>Spierpijn?</vt:lpstr>
      <vt:lpstr>Veranderingen tijdens het sporten</vt:lpstr>
    </vt:vector>
  </TitlesOfParts>
  <Company>Maasrticht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Troost, Lieke (OIFHML)</dc:creator>
  <cp:lastModifiedBy>Verheule, Sander (FYS)</cp:lastModifiedBy>
  <cp:revision>21</cp:revision>
  <dcterms:created xsi:type="dcterms:W3CDTF">2022-09-27T09:59:53Z</dcterms:created>
  <dcterms:modified xsi:type="dcterms:W3CDTF">2024-12-14T11:07:36Z</dcterms:modified>
</cp:coreProperties>
</file>