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26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D6289-5003-86AD-AEEF-C88E92623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98CC2-3D50-F611-AF00-220AC8B65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9D49F-235B-627A-B244-8716EF033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8E63-E185-4393-AB8F-7AB2F5C41629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576F2-47B1-E2A6-8009-2BD56AD6C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3D86D-612A-AE99-1734-0B9CBDDA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482B-A9D7-4D52-A795-48AE00B6D49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49646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D08AE-5820-81EE-6F11-0CDD80213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B4B764-DC00-B256-12F9-71199F82F3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FBDF3-0A8A-6687-DABC-3A176A86B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8E63-E185-4393-AB8F-7AB2F5C41629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9E367-6989-3203-F09F-377359F31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5B411-4E84-54B1-D51F-AF6DA41DA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482B-A9D7-4D52-A795-48AE00B6D49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52560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D6C14B-960B-31C6-1A8C-6BC2A6E10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9EA4B2-1E10-2696-35FC-A2BBB9887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610BA-4BDD-49B5-F170-56CAAF614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8E63-E185-4393-AB8F-7AB2F5C41629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B1384-8C8F-0E80-985C-A67D1E4E4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32445-D86B-F5EC-B152-E8B34D8FE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482B-A9D7-4D52-A795-48AE00B6D49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0232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7078A-B6C0-0BA7-2885-ECEB4CFCD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075BB-13F9-268C-0CFC-A2E5349B8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5C16B-7096-3512-F402-F84210B2A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8E63-E185-4393-AB8F-7AB2F5C41629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1D0CB-E74D-682E-74AB-E7469FA25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AB8A3-2653-2A04-05CB-12DB8E04C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482B-A9D7-4D52-A795-48AE00B6D49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49849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EA8A2-1F51-B8E6-7462-9226C2913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773F4A-4600-77AB-0F9F-0876458BB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A98FA-B76C-4FD2-CA3F-84362EDE5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8E63-E185-4393-AB8F-7AB2F5C41629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2BCE8-32FE-7EA4-7025-13353A85B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CAE84-D332-B68C-8BB9-1B53EFA9E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482B-A9D7-4D52-A795-48AE00B6D49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66734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C542E-6DC2-FBEB-C675-637A7E8E9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5E701-2BCA-466E-990C-D693BB657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A2567A-D21C-94CB-7855-967750161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E9526-B416-7BB6-0440-23DB33146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8E63-E185-4393-AB8F-7AB2F5C41629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0561C-94DB-1D90-423A-8279969ED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F7B990-70A8-E0F1-2CC1-1FAAF58C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482B-A9D7-4D52-A795-48AE00B6D49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4888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845F8-AC7C-3392-3CB6-A3A49936E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CD82C1-33A6-74E2-F8F0-D9EE8E537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605CA-9268-2A18-E2E7-78CB2D030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390A8B-4FBA-25A3-57BE-05EBCD27DA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922C65-46F5-8539-9B58-1E1541F469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13C461-D0F4-E2A1-E385-3D9C6B2B3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8E63-E185-4393-AB8F-7AB2F5C41629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340949-8F13-3569-E242-D680B31A0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9FC61A-0E49-CC0A-17DB-85E0D7400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482B-A9D7-4D52-A795-48AE00B6D49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77007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4B809-BC29-B31E-2202-505CA250B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9FC70A-DDD6-0E55-874E-AF5F87744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8E63-E185-4393-AB8F-7AB2F5C41629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C38330-5658-D66C-2778-80B622FBE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C0B31E-B487-DBB9-F24B-4B058D27D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482B-A9D7-4D52-A795-48AE00B6D49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8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1B69A1-D5E3-2969-0ED6-FA8AB6128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8E63-E185-4393-AB8F-7AB2F5C41629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DFC14A-1D80-0C96-85C5-191D0419B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213E7-2F98-839A-398E-16508EA4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482B-A9D7-4D52-A795-48AE00B6D49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903740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1435E-3E86-3E90-FCB3-19AE42B9E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B90F8-0AB9-CD0E-EF04-125CD00F3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059AE1-78A9-976A-2C64-38EBE3DAC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4E3E7-5651-7687-8993-76EB52C4A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8E63-E185-4393-AB8F-7AB2F5C41629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AE9D00-4997-58FB-2F71-5E8F0CE93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517F64-7241-DA3E-8C5D-DC529E720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482B-A9D7-4D52-A795-48AE00B6D49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64265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4E946-E597-DACE-C5A3-AF2ECB3D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EE1DAC-E8AF-E1BD-B209-913CB541E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FF0F18-28F3-B828-F475-E9A573A7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693174-EF3F-19C9-6C77-FA485F010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08E63-E185-4393-AB8F-7AB2F5C41629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5DEF7-4AAE-408B-5675-A77287790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76745D-B13E-B62A-A2A7-C77A3EB8C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482B-A9D7-4D52-A795-48AE00B6D49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61808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8082EF-34A1-405D-0B5C-4B9764439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451A2-31F6-3247-AC95-0ECB8877A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F66CF-4EC0-F16E-9110-A28E3B3C47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08E63-E185-4393-AB8F-7AB2F5C41629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53C25-FB13-7757-973B-48E4EA5D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358BA-FF2F-2BAC-BB34-AC188DF207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7482B-A9D7-4D52-A795-48AE00B6D49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0326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DD68-6E1C-2C83-7D0F-DEE451CBF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378"/>
            <a:ext cx="10515600" cy="908636"/>
          </a:xfrm>
        </p:spPr>
        <p:txBody>
          <a:bodyPr/>
          <a:lstStyle/>
          <a:p>
            <a:r>
              <a:rPr lang="en-US" b="1" dirty="0"/>
              <a:t>Elverding Conference 26 October 2022</a:t>
            </a:r>
            <a:endParaRPr lang="en-NL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24358-661F-36E9-7E7E-545245D6B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4" name="Picture 3" descr="Hands holding a globe">
            <a:extLst>
              <a:ext uri="{FF2B5EF4-FFF2-40B4-BE49-F238E27FC236}">
                <a16:creationId xmlns:a16="http://schemas.microsoft.com/office/drawing/2014/main" id="{B93E46F1-06BC-4629-4276-FAD1E05DAF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5" b="15727"/>
          <a:stretch/>
        </p:blipFill>
        <p:spPr>
          <a:xfrm>
            <a:off x="20" y="1098986"/>
            <a:ext cx="12191980" cy="575901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2240604-099B-9C2E-AB30-EBB673DDCDB3}"/>
              </a:ext>
            </a:extLst>
          </p:cNvPr>
          <p:cNvSpPr txBox="1">
            <a:spLocks/>
          </p:cNvSpPr>
          <p:nvPr/>
        </p:nvSpPr>
        <p:spPr>
          <a:xfrm>
            <a:off x="838200" y="1442034"/>
            <a:ext cx="10515600" cy="4486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Corporate Leadership, Investors and Stakeholder Relations in a Sustainable Future </a:t>
            </a:r>
            <a:endParaRPr lang="en-NL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599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D6208ED-3702-7B84-8B35-0F27E51DE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91" y="119379"/>
            <a:ext cx="6863524" cy="6619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41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16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Elverding Conference 26 October 2022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Elverding Conference 26 October 2022</dc:title>
  <dc:creator>Aartsen, Constantijn van (PR)</dc:creator>
  <cp:lastModifiedBy>Aartsen, Constantijn van (PR)</cp:lastModifiedBy>
  <cp:revision>1</cp:revision>
  <dcterms:created xsi:type="dcterms:W3CDTF">2022-10-25T15:28:09Z</dcterms:created>
  <dcterms:modified xsi:type="dcterms:W3CDTF">2022-10-25T15:40:43Z</dcterms:modified>
</cp:coreProperties>
</file>