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</p:sldIdLst>
  <p:sldSz cx="12192000" cy="6858000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">
          <p15:clr>
            <a:srgbClr val="A4A3A4"/>
          </p15:clr>
        </p15:guide>
        <p15:guide id="2" pos="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>
        <p:guide orient="horz" pos="811"/>
        <p:guide pos="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A79FE-6DC7-43E7-8596-31E7A738D05B}" type="datetimeFigureOut">
              <a:rPr lang="nl-NL" smtClean="0"/>
              <a:t>17-10-2023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1CEBC-56C6-4101-ABCD-044F5FFC1D6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40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1321" y="234261"/>
            <a:ext cx="9305080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01321" y="2439519"/>
            <a:ext cx="5595491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5" name="Afbeelding 6" descr="UM40_RGB_B_blau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480001" y="6174000"/>
            <a:ext cx="2246723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01" y="414260"/>
            <a:ext cx="5246167" cy="15658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002" y="1980156"/>
            <a:ext cx="5246165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126724" y="6318629"/>
            <a:ext cx="73431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27003" y="6318629"/>
            <a:ext cx="4599935" cy="365125"/>
          </a:xfrm>
        </p:spPr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926940" y="6318400"/>
            <a:ext cx="759969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6126725" y="0"/>
            <a:ext cx="6065276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0" name="Afbeelding 6" descr="UM40_RGB_B_blau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480001" y="6174000"/>
            <a:ext cx="2246723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pic>
        <p:nvPicPr>
          <p:cNvPr id="8" name="Afbeelding 3" descr="UM40_RGB_B_di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480002" y="6173999"/>
            <a:ext cx="2246722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480485" y="1296000"/>
            <a:ext cx="11101916" cy="430923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nl-NL"/>
          </a:p>
        </p:txBody>
      </p:sp>
      <p:pic>
        <p:nvPicPr>
          <p:cNvPr id="9" name="Afbeelding 6" descr="UM40_RGB_B_blau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480001" y="6174000"/>
            <a:ext cx="2246723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1321" y="234261"/>
            <a:ext cx="930101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01321" y="2439519"/>
            <a:ext cx="5595491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5" name="Afbeelding 4" descr="Future l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21" y="3596032"/>
            <a:ext cx="4710511" cy="3261967"/>
          </a:xfrm>
          <a:prstGeom prst="rect">
            <a:avLst/>
          </a:prstGeom>
        </p:spPr>
      </p:pic>
      <p:pic>
        <p:nvPicPr>
          <p:cNvPr id="6" name="Afbeelding 6" descr="UM40_RGB_B_blau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480001" y="6174000"/>
            <a:ext cx="2246723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2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Randwij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1321" y="234261"/>
            <a:ext cx="9301012" cy="1691906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01321" y="2079685"/>
            <a:ext cx="5595491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4" name="Afbeelding 3" descr="UM40_RGB_B_dia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480002" y="6173999"/>
            <a:ext cx="2246722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9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inner cit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1320" y="234261"/>
            <a:ext cx="9277469" cy="1691906"/>
          </a:xfrm>
        </p:spPr>
        <p:txBody>
          <a:bodyPr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01321" y="2079685"/>
            <a:ext cx="5595491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5" name="Afbeelding 3" descr="UM40_RGB_B_dia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480002" y="6173999"/>
            <a:ext cx="2246722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0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1322" y="234261"/>
            <a:ext cx="9272789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01321" y="2439519"/>
            <a:ext cx="5595491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5" name="Afbeelding 3" descr="UM40_RGB_B_di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480002" y="6173999"/>
            <a:ext cx="2246722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1321" y="234261"/>
            <a:ext cx="9315123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01321" y="2439519"/>
            <a:ext cx="5595491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5" name="Afbeelding 3" descr="UM40_RGB_B_di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480002" y="6173999"/>
            <a:ext cx="2246722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6" descr="UM40_RGB_B_blau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480001" y="6174000"/>
            <a:ext cx="2246723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Naam afdeling of A-merk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3" descr="UM40_RGB_B_di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480002" y="6173999"/>
            <a:ext cx="2246722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0" name="Afbeelding 6" descr="UM40_RGB_B_blauw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480001" y="6174000"/>
            <a:ext cx="2246723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999" y="414260"/>
            <a:ext cx="111023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999" y="1296000"/>
            <a:ext cx="111023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312623" y="6318629"/>
            <a:ext cx="12192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623395" y="6318629"/>
            <a:ext cx="530354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 smtClean="0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088189" y="6318400"/>
            <a:ext cx="49420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7" r:id="rId4"/>
    <p:sldLayoutId id="2147483660" r:id="rId5"/>
    <p:sldLayoutId id="2147483661" r:id="rId6"/>
    <p:sldLayoutId id="2147483650" r:id="rId7"/>
    <p:sldLayoutId id="2147483655" r:id="rId8"/>
    <p:sldLayoutId id="2147483656" r:id="rId9"/>
    <p:sldLayoutId id="2147483663" r:id="rId10"/>
    <p:sldLayoutId id="2147483659" r:id="rId11"/>
    <p:sldLayoutId id="214748365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Task Experience Day </a:t>
            </a:r>
            <a:r>
              <a:rPr lang="en-US" dirty="0" smtClean="0"/>
              <a:t>Medicine</a:t>
            </a:r>
            <a:endParaRPr lang="nl-N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16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During an intense </a:t>
            </a:r>
            <a:r>
              <a:rPr lang="en-US" dirty="0" smtClean="0"/>
              <a:t>workout session</a:t>
            </a:r>
            <a:r>
              <a:rPr lang="en-US" dirty="0"/>
              <a:t>, you notice that your heart starts beating faster </a:t>
            </a:r>
            <a:r>
              <a:rPr lang="en-US" dirty="0" smtClean="0"/>
              <a:t>and that </a:t>
            </a:r>
            <a:r>
              <a:rPr lang="en-US" dirty="0"/>
              <a:t>your leg muscles begin to ache. </a:t>
            </a:r>
            <a:r>
              <a:rPr lang="en-US" dirty="0" smtClean="0"/>
              <a:t>You start remembering your biology </a:t>
            </a:r>
            <a:r>
              <a:rPr lang="en-US" dirty="0"/>
              <a:t>lesson about the heart and blood </a:t>
            </a:r>
            <a:r>
              <a:rPr lang="en-US" dirty="0" smtClean="0"/>
              <a:t>pressure.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773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human heart • Heart Research Instit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6107" cy="610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Je bloedsomloop | W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17" y="1055921"/>
            <a:ext cx="5448496" cy="46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69215" y="2091558"/>
            <a:ext cx="244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Pulmonary artery 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9422535" y="1661371"/>
            <a:ext cx="19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Pulmonary vein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9950686" y="1173980"/>
            <a:ext cx="178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Lung capillaries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10226589" y="4792717"/>
            <a:ext cx="196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Tissue capillaries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9574924" y="3957916"/>
            <a:ext cx="143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vein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84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Pressure?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5" descr="Difference Between Systole and Diastole | Compare the Difference Between  Similar Term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54" y="1296000"/>
            <a:ext cx="8551488" cy="5230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9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21" y="450911"/>
            <a:ext cx="4460014" cy="2591894"/>
          </a:xfrm>
          <a:prstGeom prst="rect">
            <a:avLst/>
          </a:prstGeom>
        </p:spPr>
      </p:pic>
      <p:sp>
        <p:nvSpPr>
          <p:cNvPr id="6" name="AutoShape 4" descr="Je bloedsomloop | WRTS"/>
          <p:cNvSpPr>
            <a:spLocks noChangeAspect="1" noChangeArrowheads="1"/>
          </p:cNvSpPr>
          <p:nvPr/>
        </p:nvSpPr>
        <p:spPr bwMode="auto">
          <a:xfrm>
            <a:off x="-1983935" y="-144463"/>
            <a:ext cx="2444310" cy="24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6" name="Picture 8" descr="Hoge bloeddruk | C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84" y="450911"/>
            <a:ext cx="4615692" cy="271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720" y="3509674"/>
            <a:ext cx="4342471" cy="27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Cramps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Spierkramp l Oorzaak en oplossing l Fysio Deur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8" y="1364239"/>
            <a:ext cx="4492456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Cori-cyclu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382" y="1459345"/>
            <a:ext cx="6086764" cy="304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during exercise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10" name="Group 9"/>
          <p:cNvGrpSpPr/>
          <p:nvPr/>
        </p:nvGrpSpPr>
        <p:grpSpPr>
          <a:xfrm>
            <a:off x="2073560" y="938456"/>
            <a:ext cx="7915275" cy="5099339"/>
            <a:chOff x="2073560" y="792260"/>
            <a:chExt cx="7915275" cy="5099339"/>
          </a:xfrm>
        </p:grpSpPr>
        <p:pic>
          <p:nvPicPr>
            <p:cNvPr id="4" name="Afbeelding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73560" y="792260"/>
              <a:ext cx="7915275" cy="509933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299855" y="1274618"/>
              <a:ext cx="2613890" cy="11730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21345" y="3985490"/>
              <a:ext cx="2840181" cy="1370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374945" y="1296000"/>
              <a:ext cx="2332473" cy="597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06145" y="3985490"/>
              <a:ext cx="2276763" cy="1454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1142" y="1132595"/>
            <a:ext cx="182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respiration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7515653" y="1348038"/>
            <a:ext cx="1985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central circulation</a:t>
            </a:r>
            <a:endParaRPr lang="nl-NL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5242" y="4060614"/>
            <a:ext cx="169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= peripheral circulation</a:t>
            </a:r>
            <a:endParaRPr lang="nl-NL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78424" y="4060614"/>
            <a:ext cx="2028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 muscle metabolism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336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astricht University Thema (landscape) V2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astricht University Thema (landscape) V2" id="{9B69BDBD-09D8-41FF-88A2-5F0A113CC2CA}" vid="{9DECA85C-23B2-494F-B524-B01652C9CA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Maastricht University Thema (landscape) V2</Template>
  <TotalTime>52</TotalTime>
  <Words>75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Lucida Grande</vt:lpstr>
      <vt:lpstr>Verdana</vt:lpstr>
      <vt:lpstr>Maastricht University Thema (landscape) V2</vt:lpstr>
      <vt:lpstr>Learning Task Experience Day Medicine</vt:lpstr>
      <vt:lpstr>Case</vt:lpstr>
      <vt:lpstr>PowerPoint Presentation</vt:lpstr>
      <vt:lpstr>Blood Pressure?</vt:lpstr>
      <vt:lpstr>PowerPoint Presentation</vt:lpstr>
      <vt:lpstr>Cramps?</vt:lpstr>
      <vt:lpstr>Changes during exercise</vt:lpstr>
    </vt:vector>
  </TitlesOfParts>
  <Company>Maasrticht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Troost, Lieke (OIFHML)</dc:creator>
  <cp:lastModifiedBy>Gikic, Emilia (OIFHML)</cp:lastModifiedBy>
  <cp:revision>9</cp:revision>
  <dcterms:created xsi:type="dcterms:W3CDTF">2022-09-27T09:59:53Z</dcterms:created>
  <dcterms:modified xsi:type="dcterms:W3CDTF">2023-10-17T14:22:31Z</dcterms:modified>
</cp:coreProperties>
</file>